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77" r:id="rId3"/>
    <p:sldId id="278" r:id="rId4"/>
    <p:sldId id="260" r:id="rId5"/>
    <p:sldId id="261" r:id="rId6"/>
    <p:sldId id="263" r:id="rId7"/>
    <p:sldId id="264" r:id="rId8"/>
    <p:sldId id="280" r:id="rId9"/>
    <p:sldId id="290" r:id="rId10"/>
    <p:sldId id="279" r:id="rId11"/>
    <p:sldId id="285" r:id="rId12"/>
    <p:sldId id="282" r:id="rId13"/>
    <p:sldId id="283" r:id="rId14"/>
    <p:sldId id="284" r:id="rId15"/>
    <p:sldId id="288" r:id="rId16"/>
    <p:sldId id="289" r:id="rId17"/>
    <p:sldId id="291" r:id="rId18"/>
    <p:sldId id="292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16" autoAdjust="0"/>
  </p:normalViewPr>
  <p:slideViewPr>
    <p:cSldViewPr>
      <p:cViewPr>
        <p:scale>
          <a:sx n="67" d="100"/>
          <a:sy n="67" d="100"/>
        </p:scale>
        <p:origin x="-125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1C5D3-888B-4DD2-A803-60EC68D999D2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775F3-3672-49CE-BA9A-12453EF9C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775F3-3672-49CE-BA9A-12453EF9C4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40544" y="381000"/>
            <a:ext cx="8062912" cy="16764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2"/>
                </a:solidFill>
                <a:latin typeface="Algerian" pitchFamily="82" charset="0"/>
              </a:rPr>
              <a:t>Projekt</a:t>
            </a:r>
            <a:r>
              <a:rPr lang="en-US" sz="6000" b="1" dirty="0" smtClean="0">
                <a:latin typeface="Algerian" pitchFamily="82" charset="0"/>
              </a:rPr>
              <a:t> </a:t>
            </a:r>
            <a:endParaRPr lang="en-US" sz="6000" b="1" dirty="0">
              <a:latin typeface="Algerian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5022056" cy="2474120"/>
          </a:xfrm>
        </p:spPr>
        <p:txBody>
          <a:bodyPr/>
          <a:lstStyle/>
          <a:p>
            <a:pPr algn="l"/>
            <a:r>
              <a:rPr lang="en-US" sz="3600" dirty="0" err="1" smtClean="0"/>
              <a:t>Tema</a:t>
            </a:r>
            <a:r>
              <a:rPr lang="en-US" sz="3600" dirty="0" smtClean="0"/>
              <a:t>  : </a:t>
            </a:r>
            <a:r>
              <a:rPr lang="en-US" sz="3600" dirty="0" err="1" smtClean="0"/>
              <a:t>Alkooli</a:t>
            </a:r>
            <a:endParaRPr lang="en-US" sz="3600" dirty="0" smtClean="0"/>
          </a:p>
          <a:p>
            <a:pPr algn="l"/>
            <a:r>
              <a:rPr lang="en-US" sz="3600" dirty="0" err="1" smtClean="0"/>
              <a:t>Lenda</a:t>
            </a:r>
            <a:r>
              <a:rPr lang="en-US" sz="3600" dirty="0" smtClean="0"/>
              <a:t> : </a:t>
            </a:r>
            <a:r>
              <a:rPr lang="en-US" sz="3600" dirty="0" err="1" smtClean="0"/>
              <a:t>Kimi</a:t>
            </a:r>
            <a:r>
              <a:rPr lang="en-US" sz="3600" dirty="0" smtClean="0"/>
              <a:t> </a:t>
            </a:r>
          </a:p>
          <a:p>
            <a:pPr algn="l"/>
            <a:r>
              <a:rPr lang="en-US" sz="3600" dirty="0" err="1" smtClean="0"/>
              <a:t>Emri</a:t>
            </a:r>
            <a:r>
              <a:rPr lang="en-US" sz="3600" dirty="0" smtClean="0"/>
              <a:t>     : Ina </a:t>
            </a:r>
            <a:r>
              <a:rPr lang="en-US" sz="3600" dirty="0" err="1" smtClean="0"/>
              <a:t>Zeneli</a:t>
            </a:r>
            <a:endParaRPr lang="en-US" sz="3600" dirty="0" smtClean="0"/>
          </a:p>
          <a:p>
            <a:pPr algn="l"/>
            <a:r>
              <a:rPr lang="en-US" sz="3600" dirty="0" err="1" smtClean="0"/>
              <a:t>Klasa</a:t>
            </a:r>
            <a:r>
              <a:rPr lang="en-US" sz="3600" dirty="0" smtClean="0"/>
              <a:t>   :</a:t>
            </a:r>
            <a:r>
              <a:rPr lang="en-US" sz="3600" dirty="0" smtClean="0"/>
              <a:t>9-</a:t>
            </a:r>
            <a:r>
              <a:rPr lang="en-US" sz="3200" b="1" dirty="0" smtClean="0"/>
              <a:t>E</a:t>
            </a:r>
            <a:endParaRPr lang="en-US" sz="3600" b="1" spc="-3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 spd="slow" advTm="36000">
    <p:wheel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      </a:t>
            </a:r>
            <a:r>
              <a:rPr lang="en-US" b="1" dirty="0" err="1" smtClean="0">
                <a:solidFill>
                  <a:schemeClr val="accent2"/>
                </a:solidFill>
              </a:rPr>
              <a:t>Dëmet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pankreasi</a:t>
            </a:r>
            <a:r>
              <a:rPr lang="en-US" dirty="0" smtClean="0"/>
              <a:t> </a:t>
            </a:r>
            <a:r>
              <a:rPr lang="en-US" dirty="0" err="1" smtClean="0"/>
              <a:t>pëson</a:t>
            </a:r>
            <a:r>
              <a:rPr lang="en-US" dirty="0" smtClean="0"/>
              <a:t> </a:t>
            </a:r>
            <a:r>
              <a:rPr lang="en-US" dirty="0" err="1" smtClean="0"/>
              <a:t>dëmtime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alkoholi</a:t>
            </a:r>
            <a:r>
              <a:rPr lang="en-US" dirty="0" smtClean="0"/>
              <a:t>.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zgjatur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alkoholit</a:t>
            </a:r>
            <a:r>
              <a:rPr lang="en-US" dirty="0" smtClean="0"/>
              <a:t> e </a:t>
            </a:r>
            <a:r>
              <a:rPr lang="en-US" dirty="0" err="1" smtClean="0"/>
              <a:t>dëmton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kronike</a:t>
            </a:r>
            <a:r>
              <a:rPr lang="en-US" dirty="0" smtClean="0"/>
              <a:t> </a:t>
            </a:r>
            <a:r>
              <a:rPr lang="en-US" dirty="0" err="1" smtClean="0"/>
              <a:t>pankreasin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shkallë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tajit</a:t>
            </a:r>
            <a:r>
              <a:rPr lang="en-US" dirty="0" smtClean="0"/>
              <a:t> </a:t>
            </a:r>
            <a:r>
              <a:rPr lang="en-US" dirty="0" err="1" smtClean="0"/>
              <a:t>sasinë</a:t>
            </a:r>
            <a:r>
              <a:rPr lang="en-US" dirty="0" smtClean="0"/>
              <a:t> e </a:t>
            </a:r>
            <a:r>
              <a:rPr lang="en-US" dirty="0" err="1" smtClean="0"/>
              <a:t>duhur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enzimave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kryer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plotë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tretjes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.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vërtetuar</a:t>
            </a:r>
            <a:r>
              <a:rPr lang="en-US" dirty="0" smtClean="0"/>
              <a:t> se </a:t>
            </a:r>
            <a:r>
              <a:rPr lang="en-US" dirty="0" err="1" smtClean="0"/>
              <a:t>konsumimi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20-50g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etilik</a:t>
            </a:r>
            <a:r>
              <a:rPr lang="en-US" dirty="0" smtClean="0"/>
              <a:t> (</a:t>
            </a:r>
            <a:r>
              <a:rPr lang="en-US" dirty="0" err="1" smtClean="0"/>
              <a:t>rreth</a:t>
            </a:r>
            <a:r>
              <a:rPr lang="en-US" dirty="0" smtClean="0"/>
              <a:t> 100 ml </a:t>
            </a:r>
            <a:r>
              <a:rPr lang="en-US" dirty="0" err="1" smtClean="0"/>
              <a:t>raki</a:t>
            </a:r>
            <a:r>
              <a:rPr lang="en-US" dirty="0" smtClean="0"/>
              <a:t>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dëmtime</a:t>
            </a:r>
            <a:r>
              <a:rPr lang="en-US" dirty="0" smtClean="0"/>
              <a:t>,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pirja</a:t>
            </a:r>
            <a:r>
              <a:rPr lang="en-US" dirty="0" smtClean="0"/>
              <a:t> e 100g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etilik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dopio</a:t>
            </a:r>
            <a:r>
              <a:rPr lang="en-US" dirty="0" smtClean="0"/>
              <a:t> </a:t>
            </a:r>
            <a:r>
              <a:rPr lang="en-US" dirty="0" err="1" smtClean="0"/>
              <a:t>raki</a:t>
            </a:r>
            <a:r>
              <a:rPr lang="en-US" dirty="0" smtClean="0"/>
              <a:t> (200ml) </a:t>
            </a:r>
            <a:r>
              <a:rPr lang="en-US" dirty="0" err="1" smtClean="0"/>
              <a:t>apo</a:t>
            </a:r>
            <a:r>
              <a:rPr lang="en-US" dirty="0" smtClean="0"/>
              <a:t> 2 </a:t>
            </a:r>
            <a:r>
              <a:rPr lang="en-US" dirty="0" err="1" smtClean="0"/>
              <a:t>litra</a:t>
            </a:r>
            <a:r>
              <a:rPr lang="en-US" dirty="0" smtClean="0"/>
              <a:t> </a:t>
            </a:r>
            <a:r>
              <a:rPr lang="en-US" dirty="0" err="1" smtClean="0"/>
              <a:t>birrë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periudhë</a:t>
            </a:r>
            <a:r>
              <a:rPr lang="en-US" dirty="0" smtClean="0"/>
              <a:t> 6-12 </a:t>
            </a:r>
            <a:r>
              <a:rPr lang="en-US" dirty="0" err="1" smtClean="0"/>
              <a:t>vjet</a:t>
            </a:r>
            <a:r>
              <a:rPr lang="en-US" dirty="0" smtClean="0"/>
              <a:t>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sigurt</a:t>
            </a:r>
            <a:r>
              <a:rPr lang="en-US" dirty="0" smtClean="0"/>
              <a:t> </a:t>
            </a:r>
            <a:r>
              <a:rPr lang="en-US" dirty="0" err="1" smtClean="0"/>
              <a:t>dëmtime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pankreasit</a:t>
            </a:r>
            <a:r>
              <a:rPr lang="en-US" dirty="0" smtClean="0"/>
              <a:t>. </a:t>
            </a:r>
            <a:r>
              <a:rPr lang="en-US" dirty="0" err="1" smtClean="0"/>
              <a:t>Konsumimi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shkurtër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sasie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pijesh</a:t>
            </a:r>
            <a:r>
              <a:rPr lang="en-US" dirty="0" smtClean="0"/>
              <a:t> </a:t>
            </a:r>
            <a:r>
              <a:rPr lang="en-US" dirty="0" err="1" smtClean="0"/>
              <a:t>alkoolike</a:t>
            </a:r>
            <a:r>
              <a:rPr lang="en-US" dirty="0" smtClean="0"/>
              <a:t> </a:t>
            </a:r>
            <a:r>
              <a:rPr lang="en-US" dirty="0" err="1" smtClean="0"/>
              <a:t>rrezikon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pankreatit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çojë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rrezikimin</a:t>
            </a:r>
            <a:r>
              <a:rPr lang="en-US" dirty="0" smtClean="0"/>
              <a:t> e </a:t>
            </a:r>
            <a:r>
              <a:rPr lang="en-US" dirty="0" err="1" smtClean="0"/>
              <a:t>jetës</a:t>
            </a:r>
            <a:r>
              <a:rPr lang="en-US" dirty="0" smtClean="0"/>
              <a:t>. </a:t>
            </a:r>
            <a:r>
              <a:rPr lang="en-US" dirty="0" err="1" smtClean="0"/>
              <a:t>Alkoholi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dehje</a:t>
            </a:r>
            <a:r>
              <a:rPr lang="en-US" dirty="0" smtClean="0"/>
              <a:t>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nervor</a:t>
            </a:r>
            <a:r>
              <a:rPr lang="en-US" dirty="0" smtClean="0"/>
              <a:t> </a:t>
            </a:r>
            <a:r>
              <a:rPr lang="en-US" dirty="0" err="1" smtClean="0"/>
              <a:t>qendror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kontrollojë</a:t>
            </a:r>
            <a:r>
              <a:rPr lang="en-US" dirty="0" smtClean="0"/>
              <a:t> </a:t>
            </a:r>
            <a:r>
              <a:rPr lang="en-US" dirty="0" err="1" smtClean="0"/>
              <a:t>veprimet</a:t>
            </a:r>
            <a:r>
              <a:rPr lang="en-US" dirty="0" smtClean="0"/>
              <a:t> e </a:t>
            </a:r>
            <a:r>
              <a:rPr lang="en-US" dirty="0" err="1" smtClean="0"/>
              <a:t>vullnetshme</a:t>
            </a:r>
            <a:r>
              <a:rPr lang="en-US" dirty="0" smtClean="0"/>
              <a:t>,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pavullnetshme</a:t>
            </a:r>
            <a:r>
              <a:rPr lang="en-US" dirty="0" smtClean="0"/>
              <a:t>.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vërtetuar</a:t>
            </a:r>
            <a:r>
              <a:rPr lang="en-US" dirty="0" smtClean="0"/>
              <a:t> se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1 </a:t>
            </a:r>
            <a:r>
              <a:rPr lang="en-US" dirty="0" err="1" smtClean="0"/>
              <a:t>litër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konsumuar</a:t>
            </a:r>
            <a:r>
              <a:rPr lang="en-US" dirty="0" smtClean="0"/>
              <a:t>, </a:t>
            </a:r>
            <a:r>
              <a:rPr lang="en-US" dirty="0" err="1" smtClean="0"/>
              <a:t>vdesin</a:t>
            </a:r>
            <a:r>
              <a:rPr lang="en-US" dirty="0" smtClean="0"/>
              <a:t> 1.000-2.000 </a:t>
            </a:r>
            <a:r>
              <a:rPr lang="en-US" dirty="0" err="1" smtClean="0"/>
              <a:t>qeliza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trurit</a:t>
            </a:r>
            <a:r>
              <a:rPr lang="en-US" dirty="0" smtClean="0"/>
              <a:t>. </a:t>
            </a:r>
            <a:r>
              <a:rPr lang="en-US" dirty="0" err="1" smtClean="0"/>
              <a:t>Pra</a:t>
            </a:r>
            <a:r>
              <a:rPr lang="en-US" dirty="0" smtClean="0"/>
              <a:t>, </a:t>
            </a:r>
            <a:r>
              <a:rPr lang="en-US" dirty="0" err="1" smtClean="0"/>
              <a:t>alkoholi</a:t>
            </a:r>
            <a:r>
              <a:rPr lang="en-US" dirty="0" smtClean="0"/>
              <a:t> </a:t>
            </a:r>
            <a:r>
              <a:rPr lang="en-US" dirty="0" err="1" smtClean="0"/>
              <a:t>dëmton</a:t>
            </a:r>
            <a:r>
              <a:rPr lang="en-US" dirty="0" smtClean="0"/>
              <a:t> pa </a:t>
            </a:r>
            <a:r>
              <a:rPr lang="en-US" dirty="0" err="1" smtClean="0"/>
              <a:t>përjashtim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organet</a:t>
            </a:r>
            <a:r>
              <a:rPr lang="en-US" dirty="0" smtClean="0"/>
              <a:t> e </a:t>
            </a:r>
            <a:r>
              <a:rPr lang="en-US" dirty="0" err="1" smtClean="0"/>
              <a:t>trurit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28600"/>
            <a:ext cx="4267200" cy="647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370046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Prodhimi</a:t>
            </a:r>
            <a:endParaRPr lang="en-US" b="1" dirty="0" smtClean="0"/>
          </a:p>
          <a:p>
            <a:r>
              <a:rPr lang="en-US" dirty="0" err="1" smtClean="0"/>
              <a:t>Mënyra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vjetër</a:t>
            </a:r>
            <a:r>
              <a:rPr lang="en-US" dirty="0" smtClean="0"/>
              <a:t> e </a:t>
            </a:r>
            <a:r>
              <a:rPr lang="en-US" dirty="0" err="1" smtClean="0"/>
              <a:t>përfitimit</a:t>
            </a:r>
            <a:r>
              <a:rPr lang="en-US" dirty="0" smtClean="0"/>
              <a:t> e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6000 </a:t>
            </a:r>
            <a:r>
              <a:rPr lang="en-US" dirty="0" err="1" smtClean="0"/>
              <a:t>vjetëve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mbështetet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metodën</a:t>
            </a:r>
            <a:r>
              <a:rPr lang="en-US" dirty="0" smtClean="0"/>
              <a:t> e </a:t>
            </a:r>
            <a:r>
              <a:rPr lang="en-US" dirty="0" err="1" smtClean="0"/>
              <a:t>fermentimit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sheqerit</a:t>
            </a:r>
            <a:r>
              <a:rPr lang="en-US" dirty="0" smtClean="0"/>
              <a:t>, </a:t>
            </a:r>
            <a:r>
              <a:rPr lang="en-US" dirty="0" err="1" smtClean="0"/>
              <a:t>nën</a:t>
            </a:r>
            <a:r>
              <a:rPr lang="en-US" dirty="0" smtClean="0"/>
              <a:t> </a:t>
            </a:r>
            <a:r>
              <a:rPr lang="en-US" dirty="0" err="1" smtClean="0"/>
              <a:t>veprimin</a:t>
            </a:r>
            <a:r>
              <a:rPr lang="en-US" dirty="0" smtClean="0"/>
              <a:t> 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substancave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prodhojnë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mikoroorganizma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quhen</a:t>
            </a:r>
            <a:r>
              <a:rPr lang="en-US" dirty="0" smtClean="0"/>
              <a:t> </a:t>
            </a:r>
            <a:r>
              <a:rPr lang="en-US" dirty="0" err="1" smtClean="0"/>
              <a:t>enzime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tharme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dirty="0" err="1" smtClean="0">
                <a:solidFill>
                  <a:schemeClr val="accent2"/>
                </a:solidFill>
              </a:rPr>
              <a:t>Prodhimi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3319464"/>
          </a:xfrm>
        </p:spPr>
        <p:txBody>
          <a:bodyPr>
            <a:normAutofit/>
          </a:bodyPr>
          <a:lstStyle/>
          <a:p>
            <a:r>
              <a:rPr lang="en-US" dirty="0" err="1" smtClean="0"/>
              <a:t>Birra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pija</a:t>
            </a:r>
            <a:r>
              <a:rPr lang="en-US" dirty="0" smtClean="0"/>
              <a:t> </a:t>
            </a:r>
            <a:r>
              <a:rPr lang="en-US" dirty="0" err="1" smtClean="0"/>
              <a:t>alkoholike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vjetër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botë</a:t>
            </a:r>
            <a:r>
              <a:rPr lang="en-US" dirty="0" smtClean="0"/>
              <a:t>. </a:t>
            </a:r>
            <a:r>
              <a:rPr lang="en-US" dirty="0" err="1" smtClean="0"/>
              <a:t>Shiten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se 133 </a:t>
            </a:r>
            <a:r>
              <a:rPr lang="en-US" dirty="0" err="1" smtClean="0"/>
              <a:t>miliardë</a:t>
            </a:r>
            <a:r>
              <a:rPr lang="en-US" dirty="0" smtClean="0"/>
              <a:t> </a:t>
            </a:r>
            <a:r>
              <a:rPr lang="en-US" dirty="0" err="1" smtClean="0"/>
              <a:t>litra</a:t>
            </a:r>
            <a:r>
              <a:rPr lang="en-US" dirty="0" smtClean="0"/>
              <a:t> </a:t>
            </a:r>
            <a:r>
              <a:rPr lang="en-US" dirty="0" err="1" smtClean="0"/>
              <a:t>birrë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. </a:t>
            </a:r>
            <a:r>
              <a:rPr lang="en-US" dirty="0" err="1" smtClean="0"/>
              <a:t>Prodhohet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tharmëtimi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lëndëve</a:t>
            </a:r>
            <a:r>
              <a:rPr lang="en-US" dirty="0" smtClean="0"/>
              <a:t> me </a:t>
            </a:r>
            <a:r>
              <a:rPr lang="en-US" dirty="0" err="1" smtClean="0"/>
              <a:t>bazë</a:t>
            </a:r>
            <a:r>
              <a:rPr lang="en-US" dirty="0" smtClean="0"/>
              <a:t> </a:t>
            </a:r>
            <a:r>
              <a:rPr lang="en-US" dirty="0" err="1" smtClean="0"/>
              <a:t>niseshten</a:t>
            </a:r>
            <a:r>
              <a:rPr lang="en-US" dirty="0" smtClean="0"/>
              <a:t>, </a:t>
            </a:r>
            <a:r>
              <a:rPr lang="en-US" dirty="0" err="1" smtClean="0"/>
              <a:t>zakonisht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elbi</a:t>
            </a:r>
            <a:r>
              <a:rPr lang="en-US" dirty="0" smtClean="0"/>
              <a:t>, </a:t>
            </a:r>
            <a:r>
              <a:rPr lang="en-US" dirty="0" err="1" smtClean="0"/>
              <a:t>megjithëse</a:t>
            </a:r>
            <a:r>
              <a:rPr lang="en-US" dirty="0" smtClean="0"/>
              <a:t> </a:t>
            </a:r>
            <a:r>
              <a:rPr lang="en-US" dirty="0" err="1" smtClean="0"/>
              <a:t>përdoren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rrënjët</a:t>
            </a:r>
            <a:r>
              <a:rPr lang="en-US" dirty="0" smtClean="0"/>
              <a:t> e </a:t>
            </a:r>
            <a:r>
              <a:rPr lang="en-US" dirty="0" err="1" smtClean="0"/>
              <a:t>kasavës</a:t>
            </a:r>
            <a:r>
              <a:rPr lang="en-US" dirty="0" smtClean="0"/>
              <a:t> (</a:t>
            </a:r>
            <a:r>
              <a:rPr lang="en-US" dirty="0" err="1" smtClean="0"/>
              <a:t>Manihot</a:t>
            </a:r>
            <a:r>
              <a:rPr lang="en-US" dirty="0" smtClean="0"/>
              <a:t> </a:t>
            </a:r>
            <a:r>
              <a:rPr lang="en-US" dirty="0" err="1" smtClean="0"/>
              <a:t>esculenta</a:t>
            </a:r>
            <a:r>
              <a:rPr lang="en-US" dirty="0" smtClean="0"/>
              <a:t>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Afrikë</a:t>
            </a:r>
            <a:r>
              <a:rPr lang="en-US" dirty="0" smtClean="0"/>
              <a:t>, </a:t>
            </a:r>
            <a:r>
              <a:rPr lang="en-US" dirty="0" err="1" smtClean="0"/>
              <a:t>patatja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Brazil,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Agava</a:t>
            </a:r>
            <a:r>
              <a:rPr lang="en-US" dirty="0" smtClean="0"/>
              <a:t> (</a:t>
            </a:r>
            <a:r>
              <a:rPr lang="en-US" dirty="0" err="1" smtClean="0"/>
              <a:t>lloj</a:t>
            </a:r>
            <a:r>
              <a:rPr lang="en-US" dirty="0" smtClean="0"/>
              <a:t> </a:t>
            </a:r>
            <a:r>
              <a:rPr lang="en-US" dirty="0" err="1" smtClean="0"/>
              <a:t>kaktusi</a:t>
            </a:r>
            <a:r>
              <a:rPr lang="en-US" dirty="0" smtClean="0"/>
              <a:t>)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Meksikë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chemeClr val="accent2"/>
                </a:solidFill>
              </a:rPr>
              <a:t>Birra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ll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3776664"/>
          </a:xfrm>
        </p:spPr>
        <p:txBody>
          <a:bodyPr>
            <a:normAutofit/>
          </a:bodyPr>
          <a:lstStyle/>
          <a:p>
            <a:r>
              <a:rPr lang="en-US" sz="2100" dirty="0" smtClean="0"/>
              <a:t>Vera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pije</a:t>
            </a:r>
            <a:r>
              <a:rPr lang="en-US" dirty="0" smtClean="0"/>
              <a:t> </a:t>
            </a:r>
            <a:r>
              <a:rPr lang="en-US" dirty="0" err="1" smtClean="0"/>
              <a:t>alkoolike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prodhohet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fermentimi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rrushit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lëngut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rrushit</a:t>
            </a:r>
            <a:r>
              <a:rPr lang="en-US" dirty="0" smtClean="0"/>
              <a:t>. </a:t>
            </a:r>
            <a:r>
              <a:rPr lang="en-US" dirty="0" err="1" smtClean="0"/>
              <a:t>Fjala</a:t>
            </a:r>
            <a:r>
              <a:rPr lang="en-US" dirty="0" smtClean="0"/>
              <a:t>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Gjuha</a:t>
            </a:r>
            <a:r>
              <a:rPr lang="en-US" dirty="0" smtClean="0"/>
              <a:t> </a:t>
            </a:r>
            <a:r>
              <a:rPr lang="en-US" dirty="0" err="1" smtClean="0"/>
              <a:t>Greke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F</a:t>
            </a:r>
            <a:r>
              <a:rPr lang="el-GR" dirty="0" smtClean="0"/>
              <a:t>οινος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Gjuha</a:t>
            </a:r>
            <a:r>
              <a:rPr lang="en-US" dirty="0" smtClean="0"/>
              <a:t> </a:t>
            </a:r>
            <a:r>
              <a:rPr lang="en-US" dirty="0" err="1" smtClean="0"/>
              <a:t>Latine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vinum</a:t>
            </a:r>
            <a:r>
              <a:rPr lang="en-US" dirty="0" smtClean="0"/>
              <a:t>. </a:t>
            </a:r>
            <a:r>
              <a:rPr lang="en-US" dirty="0" err="1" smtClean="0"/>
              <a:t>Pije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ngjashme</a:t>
            </a:r>
            <a:r>
              <a:rPr lang="en-US" dirty="0" smtClean="0"/>
              <a:t> me </a:t>
            </a:r>
            <a:r>
              <a:rPr lang="en-US" dirty="0" err="1" smtClean="0"/>
              <a:t>verën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fruta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kuptim</a:t>
            </a:r>
            <a:r>
              <a:rPr lang="en-US" dirty="0" smtClean="0"/>
              <a:t> </a:t>
            </a:r>
            <a:r>
              <a:rPr lang="en-US" dirty="0" err="1" smtClean="0"/>
              <a:t>emri</a:t>
            </a:r>
            <a:r>
              <a:rPr lang="en-US" dirty="0" smtClean="0"/>
              <a:t> </a:t>
            </a:r>
            <a:r>
              <a:rPr lang="en-US" dirty="0" err="1" smtClean="0"/>
              <a:t>verë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kualifikues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shëmbull</a:t>
            </a:r>
            <a:r>
              <a:rPr lang="en-US" dirty="0" smtClean="0"/>
              <a:t>, </a:t>
            </a:r>
            <a:r>
              <a:rPr lang="en-US" dirty="0" err="1" smtClean="0"/>
              <a:t>verë</a:t>
            </a:r>
            <a:r>
              <a:rPr lang="en-US" dirty="0" smtClean="0"/>
              <a:t> e </a:t>
            </a:r>
            <a:r>
              <a:rPr lang="en-US" dirty="0" err="1" smtClean="0"/>
              <a:t>kuqe</a:t>
            </a:r>
            <a:r>
              <a:rPr lang="en-US" dirty="0" smtClean="0"/>
              <a:t>. </a:t>
            </a:r>
            <a:r>
              <a:rPr lang="en-US" dirty="0" err="1" smtClean="0"/>
              <a:t>Vetë</a:t>
            </a:r>
            <a:r>
              <a:rPr lang="en-US" dirty="0" smtClean="0"/>
              <a:t> </a:t>
            </a:r>
            <a:r>
              <a:rPr lang="en-US" dirty="0" err="1" smtClean="0"/>
              <a:t>fjala</a:t>
            </a:r>
            <a:r>
              <a:rPr lang="en-US" dirty="0" smtClean="0"/>
              <a:t> </a:t>
            </a:r>
            <a:r>
              <a:rPr lang="en-US" dirty="0" err="1" smtClean="0"/>
              <a:t>verë</a:t>
            </a:r>
            <a:r>
              <a:rPr lang="en-US" dirty="0" smtClean="0"/>
              <a:t> ka </a:t>
            </a:r>
            <a:r>
              <a:rPr lang="en-US" dirty="0" err="1" smtClean="0"/>
              <a:t>kuptimin</a:t>
            </a:r>
            <a:r>
              <a:rPr lang="en-US" dirty="0" smtClean="0"/>
              <a:t> </a:t>
            </a:r>
            <a:r>
              <a:rPr lang="en-US" dirty="0" err="1" smtClean="0"/>
              <a:t>verë</a:t>
            </a:r>
            <a:r>
              <a:rPr lang="en-US" dirty="0" smtClean="0"/>
              <a:t> </a:t>
            </a:r>
            <a:r>
              <a:rPr lang="en-US" dirty="0" err="1" smtClean="0"/>
              <a:t>rrushi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chemeClr val="accent2"/>
                </a:solidFill>
              </a:rPr>
              <a:t>Vera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295400"/>
            <a:ext cx="3495675" cy="432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amond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</a:rPr>
              <a:t>Demtimet</a:t>
            </a:r>
            <a:r>
              <a:rPr lang="en-US" sz="3600" dirty="0" smtClean="0">
                <a:solidFill>
                  <a:schemeClr val="accent2"/>
                </a:solidFill>
              </a:rPr>
              <a:t> e </a:t>
            </a:r>
            <a:r>
              <a:rPr lang="en-US" sz="3600" dirty="0" err="1" smtClean="0">
                <a:solidFill>
                  <a:schemeClr val="accent2"/>
                </a:solidFill>
              </a:rPr>
              <a:t>alkolit</a:t>
            </a:r>
            <a:r>
              <a:rPr lang="en-US" sz="3600" dirty="0" smtClean="0">
                <a:solidFill>
                  <a:schemeClr val="accent2"/>
                </a:solidFill>
              </a:rPr>
              <a:t> ne </a:t>
            </a:r>
            <a:r>
              <a:rPr lang="en-US" sz="3600" dirty="0" err="1" smtClean="0">
                <a:solidFill>
                  <a:schemeClr val="accent2"/>
                </a:solidFill>
              </a:rPr>
              <a:t>shendetin</a:t>
            </a:r>
            <a:r>
              <a:rPr lang="en-US" sz="3600" dirty="0" smtClean="0">
                <a:solidFill>
                  <a:schemeClr val="accent2"/>
                </a:solidFill>
              </a:rPr>
              <a:t> e </a:t>
            </a:r>
            <a:r>
              <a:rPr lang="en-US" sz="3600" dirty="0" err="1" smtClean="0">
                <a:solidFill>
                  <a:schemeClr val="accent2"/>
                </a:solidFill>
              </a:rPr>
              <a:t>njeriut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098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Cilet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quhen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alkooliste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21336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792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accent2"/>
                </a:solidFill>
              </a:rPr>
              <a:t>Klasifikimi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emrtimi</a:t>
            </a:r>
            <a:r>
              <a:rPr lang="en-US" dirty="0" smtClean="0">
                <a:solidFill>
                  <a:schemeClr val="accent2"/>
                </a:solidFill>
              </a:rPr>
              <a:t> I </a:t>
            </a:r>
            <a:r>
              <a:rPr lang="en-US" dirty="0" err="1" smtClean="0">
                <a:solidFill>
                  <a:schemeClr val="accent2"/>
                </a:solidFill>
              </a:rPr>
              <a:t>alkooleve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radikalit</a:t>
            </a:r>
            <a:r>
              <a:rPr lang="en-US" dirty="0" smtClean="0"/>
              <a:t> </a:t>
            </a:r>
            <a:r>
              <a:rPr lang="en-US" dirty="0" err="1" smtClean="0"/>
              <a:t>alkoolet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ndahen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3200400"/>
          <a:ext cx="7086600" cy="1524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62200"/>
                <a:gridCol w="2362200"/>
                <a:gridCol w="2362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Te </a:t>
                      </a:r>
                      <a:r>
                        <a:rPr lang="en-US" dirty="0" err="1" smtClean="0"/>
                        <a:t>ngopura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Alkanole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CnH</a:t>
                      </a:r>
                      <a:r>
                        <a:rPr lang="en-US" sz="1200" dirty="0" smtClean="0"/>
                        <a:t>2n+1</a:t>
                      </a:r>
                      <a:r>
                        <a:rPr lang="en-US" dirty="0" smtClean="0"/>
                        <a:t> -OH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Te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pangopura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Alkenole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CnH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2n-1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–OH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Alkinole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CnH2n-3–OH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Ne </a:t>
            </a:r>
            <a:r>
              <a:rPr lang="en-US" sz="3200" dirty="0" err="1" smtClean="0">
                <a:solidFill>
                  <a:schemeClr val="accent2"/>
                </a:solidFill>
              </a:rPr>
              <a:t>varesi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te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tipit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te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karbonit</a:t>
            </a:r>
            <a:r>
              <a:rPr lang="en-US" sz="3200" dirty="0" smtClean="0">
                <a:solidFill>
                  <a:schemeClr val="accent2"/>
                </a:solidFill>
              </a:rPr>
              <a:t> me </a:t>
            </a:r>
            <a:r>
              <a:rPr lang="en-US" sz="3200" dirty="0" err="1" smtClean="0">
                <a:solidFill>
                  <a:schemeClr val="accent2"/>
                </a:solidFill>
              </a:rPr>
              <a:t>te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cilin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eshte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lidhur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grupi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hidroksil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</a:rPr>
              <a:t>ndahen</a:t>
            </a:r>
            <a:r>
              <a:rPr lang="en-US" sz="3200" dirty="0" smtClean="0">
                <a:solidFill>
                  <a:schemeClr val="accent2"/>
                </a:solidFill>
              </a:rPr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2362200"/>
          <a:ext cx="8229600" cy="331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93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ALKOOLE PARESORE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R-CH2-OH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64614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ALKOOLE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DYTESORE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R-CH-R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|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OH</a:t>
                      </a: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5989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ALKOOLE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TRETESORE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 R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|</a:t>
                      </a: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R-C-R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    |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  OH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Mjetet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332037"/>
            <a:ext cx="4038600" cy="4525963"/>
          </a:xfrm>
        </p:spPr>
        <p:txBody>
          <a:bodyPr/>
          <a:lstStyle/>
          <a:p>
            <a:r>
              <a:rPr lang="en-US" sz="3200" dirty="0" err="1" smtClean="0"/>
              <a:t>Kompjuteri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Tekse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Njohuri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Burime</a:t>
            </a:r>
            <a:r>
              <a:rPr lang="en-US" sz="3200" dirty="0" smtClean="0"/>
              <a:t> </a:t>
            </a:r>
            <a:r>
              <a:rPr lang="en-US" sz="3200" dirty="0" err="1" smtClean="0"/>
              <a:t>te</a:t>
            </a:r>
            <a:r>
              <a:rPr lang="en-US" sz="3200" dirty="0" smtClean="0"/>
              <a:t> </a:t>
            </a:r>
            <a:r>
              <a:rPr lang="en-US" sz="3200" dirty="0" err="1" smtClean="0"/>
              <a:t>tjera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 spd="slow" advTm="301000">
    <p:cut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accent2"/>
                </a:solidFill>
              </a:rPr>
              <a:t>Literatura</a:t>
            </a:r>
            <a:r>
              <a:rPr lang="en-US" dirty="0" smtClean="0"/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Veprimtaria</a:t>
            </a:r>
            <a:r>
              <a:rPr lang="en-US" dirty="0" smtClean="0"/>
              <a:t>                                          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114800"/>
          </a:xfrm>
        </p:spPr>
        <p:txBody>
          <a:bodyPr/>
          <a:lstStyle/>
          <a:p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shkollore</a:t>
            </a:r>
            <a:endParaRPr lang="en-US" dirty="0" smtClean="0"/>
          </a:p>
          <a:p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Burime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rendesishme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114800"/>
          </a:xfrm>
        </p:spPr>
        <p:txBody>
          <a:bodyPr/>
          <a:lstStyle/>
          <a:p>
            <a:r>
              <a:rPr lang="en-US" dirty="0" err="1" smtClean="0"/>
              <a:t>Njohja</a:t>
            </a:r>
            <a:r>
              <a:rPr lang="en-US" dirty="0" smtClean="0"/>
              <a:t> me </a:t>
            </a:r>
            <a:r>
              <a:rPr lang="en-US" dirty="0" err="1" smtClean="0"/>
              <a:t>temat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demet</a:t>
            </a:r>
            <a:r>
              <a:rPr lang="en-US" dirty="0" smtClean="0"/>
              <a:t> e </a:t>
            </a:r>
            <a:r>
              <a:rPr lang="en-US" dirty="0" err="1" smtClean="0"/>
              <a:t>saj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Sistemi</a:t>
            </a:r>
            <a:r>
              <a:rPr lang="en-US" dirty="0" smtClean="0"/>
              <a:t> I </a:t>
            </a:r>
            <a:r>
              <a:rPr lang="en-US" dirty="0" err="1" smtClean="0"/>
              <a:t>informacionit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temes</a:t>
            </a:r>
            <a:endParaRPr lang="en-US" dirty="0"/>
          </a:p>
        </p:txBody>
      </p:sp>
    </p:spTree>
  </p:cSld>
  <p:clrMapOvr>
    <a:masterClrMapping/>
  </p:clrMapOvr>
  <p:transition spd="slow" advTm="132000">
    <p:pull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Cfare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eshte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alkooli</a:t>
            </a:r>
            <a:r>
              <a:rPr lang="en-US" dirty="0" smtClean="0">
                <a:solidFill>
                  <a:schemeClr val="accent2"/>
                </a:solidFill>
              </a:rPr>
              <a:t> ???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Përveç</a:t>
            </a:r>
            <a:r>
              <a:rPr lang="en-US" dirty="0" smtClean="0"/>
              <a:t> </a:t>
            </a:r>
            <a:r>
              <a:rPr lang="en-US" dirty="0" err="1" smtClean="0"/>
              <a:t>duhanit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dëmshëm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alkoholi</a:t>
            </a:r>
            <a:r>
              <a:rPr lang="en-US" dirty="0" smtClean="0"/>
              <a:t>.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shkaktar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vargu</a:t>
            </a:r>
            <a:r>
              <a:rPr lang="en-US" dirty="0" smtClean="0"/>
              <a:t> </a:t>
            </a:r>
            <a:r>
              <a:rPr lang="en-US" dirty="0" err="1" smtClean="0"/>
              <a:t>sëmundjesh</a:t>
            </a:r>
            <a:r>
              <a:rPr lang="en-US" dirty="0" smtClean="0"/>
              <a:t> duke </a:t>
            </a:r>
            <a:r>
              <a:rPr lang="en-US" dirty="0" err="1" smtClean="0"/>
              <a:t>filluar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aparati</a:t>
            </a:r>
            <a:r>
              <a:rPr lang="en-US" dirty="0" smtClean="0"/>
              <a:t> </a:t>
            </a:r>
            <a:r>
              <a:rPr lang="en-US" dirty="0" err="1" smtClean="0"/>
              <a:t>tretës</a:t>
            </a:r>
            <a:r>
              <a:rPr lang="en-US" dirty="0" smtClean="0"/>
              <a:t>, </a:t>
            </a:r>
            <a:r>
              <a:rPr lang="en-US" dirty="0" err="1" smtClean="0"/>
              <a:t>mëlçia</a:t>
            </a:r>
            <a:r>
              <a:rPr lang="en-US" dirty="0" smtClean="0"/>
              <a:t>, </a:t>
            </a:r>
            <a:r>
              <a:rPr lang="en-US" dirty="0" err="1" smtClean="0"/>
              <a:t>pankreasi</a:t>
            </a:r>
            <a:r>
              <a:rPr lang="en-US" dirty="0" smtClean="0"/>
              <a:t> e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dëmtime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pariparueshme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nervor</a:t>
            </a:r>
            <a:r>
              <a:rPr lang="en-US" dirty="0" smtClean="0"/>
              <a:t> </a:t>
            </a:r>
            <a:r>
              <a:rPr lang="en-US" dirty="0" err="1" smtClean="0"/>
              <a:t>qendror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mëlçi</a:t>
            </a:r>
            <a:r>
              <a:rPr lang="en-US" dirty="0" smtClean="0"/>
              <a:t> </a:t>
            </a:r>
            <a:r>
              <a:rPr lang="en-US" dirty="0" err="1" smtClean="0"/>
              <a:t>alkoholi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konsumuar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dëmtime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qelizave</a:t>
            </a:r>
            <a:r>
              <a:rPr lang="en-US" dirty="0" smtClean="0"/>
              <a:t> </a:t>
            </a:r>
            <a:r>
              <a:rPr lang="en-US" dirty="0" err="1" smtClean="0"/>
              <a:t>hepatike</a:t>
            </a:r>
            <a:r>
              <a:rPr lang="en-US" dirty="0" smtClean="0"/>
              <a:t>, </a:t>
            </a:r>
            <a:r>
              <a:rPr lang="en-US" dirty="0" err="1" smtClean="0"/>
              <a:t>dëmtim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përparon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varet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doza</a:t>
            </a:r>
            <a:r>
              <a:rPr lang="en-US" dirty="0" smtClean="0"/>
              <a:t> e </a:t>
            </a:r>
            <a:r>
              <a:rPr lang="en-US" dirty="0" err="1" smtClean="0"/>
              <a:t>konsumuar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veçoritë</a:t>
            </a:r>
            <a:r>
              <a:rPr lang="en-US" dirty="0" smtClean="0"/>
              <a:t> </a:t>
            </a:r>
            <a:r>
              <a:rPr lang="en-US" dirty="0" err="1" smtClean="0"/>
              <a:t>fiziologjike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individit</a:t>
            </a:r>
            <a:r>
              <a:rPr lang="en-US" dirty="0" smtClean="0"/>
              <a:t>.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vërtetuar</a:t>
            </a:r>
            <a:r>
              <a:rPr lang="en-US" dirty="0" smtClean="0"/>
              <a:t> se </a:t>
            </a:r>
            <a:r>
              <a:rPr lang="en-US" dirty="0" err="1" smtClean="0"/>
              <a:t>sasia</a:t>
            </a:r>
            <a:r>
              <a:rPr lang="en-US" dirty="0" smtClean="0"/>
              <a:t> e </a:t>
            </a:r>
            <a:r>
              <a:rPr lang="en-US" dirty="0" err="1" smtClean="0"/>
              <a:t>rrezikshme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20-40g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etilik</a:t>
            </a:r>
            <a:r>
              <a:rPr lang="en-US" dirty="0" smtClean="0"/>
              <a:t>, </a:t>
            </a:r>
            <a:r>
              <a:rPr lang="en-US" dirty="0" err="1" smtClean="0"/>
              <a:t>ndërsa</a:t>
            </a:r>
            <a:r>
              <a:rPr lang="en-US" dirty="0" smtClean="0"/>
              <a:t> </a:t>
            </a:r>
            <a:r>
              <a:rPr lang="en-US" dirty="0" err="1" smtClean="0"/>
              <a:t>përdorimi</a:t>
            </a:r>
            <a:r>
              <a:rPr lang="en-US" dirty="0" smtClean="0"/>
              <a:t> 100-150g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, </a:t>
            </a:r>
            <a:r>
              <a:rPr lang="en-US" dirty="0" err="1" smtClean="0"/>
              <a:t>çon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periudhe</a:t>
            </a:r>
            <a:r>
              <a:rPr lang="en-US" dirty="0" smtClean="0"/>
              <a:t> 10-vjeçare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cirozë</a:t>
            </a:r>
            <a:r>
              <a:rPr lang="en-US" dirty="0" smtClean="0"/>
              <a:t>.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vërtetuar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shkencërisht</a:t>
            </a:r>
            <a:r>
              <a:rPr lang="en-US" dirty="0" smtClean="0"/>
              <a:t> se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fiziologjisë</a:t>
            </a:r>
            <a:r>
              <a:rPr lang="en-US" dirty="0" smtClean="0"/>
              <a:t> </a:t>
            </a:r>
            <a:r>
              <a:rPr lang="en-US" dirty="0" err="1" smtClean="0"/>
              <a:t>femrat</a:t>
            </a:r>
            <a:r>
              <a:rPr lang="en-US" dirty="0" smtClean="0"/>
              <a:t> </a:t>
            </a:r>
            <a:r>
              <a:rPr lang="en-US" dirty="0" err="1" smtClean="0"/>
              <a:t>dëmtohen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shpejt</a:t>
            </a:r>
            <a:r>
              <a:rPr lang="en-US" dirty="0" smtClean="0"/>
              <a:t> se </a:t>
            </a:r>
            <a:r>
              <a:rPr lang="en-US" dirty="0" err="1" smtClean="0"/>
              <a:t>meshkujt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njëjtën</a:t>
            </a:r>
            <a:r>
              <a:rPr lang="en-US" dirty="0" smtClean="0"/>
              <a:t> </a:t>
            </a:r>
            <a:r>
              <a:rPr lang="en-US" dirty="0" err="1" smtClean="0"/>
              <a:t>sasi</a:t>
            </a:r>
            <a:r>
              <a:rPr lang="en-US" dirty="0" smtClean="0"/>
              <a:t> </a:t>
            </a:r>
            <a:r>
              <a:rPr lang="en-US" dirty="0" err="1" smtClean="0"/>
              <a:t>alkooli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konsumuar</a:t>
            </a:r>
            <a:r>
              <a:rPr lang="en-US" dirty="0" smtClean="0"/>
              <a:t>.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pinë</a:t>
            </a:r>
            <a:r>
              <a:rPr lang="en-US" dirty="0" smtClean="0"/>
              <a:t> me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ndjejnë</a:t>
            </a:r>
            <a:r>
              <a:rPr lang="en-US" dirty="0" smtClean="0"/>
              <a:t> </a:t>
            </a:r>
            <a:r>
              <a:rPr lang="en-US" dirty="0" err="1" smtClean="0"/>
              <a:t>asgjë</a:t>
            </a:r>
            <a:r>
              <a:rPr lang="en-US" dirty="0" smtClean="0"/>
              <a:t> </a:t>
            </a:r>
            <a:r>
              <a:rPr lang="en-US" dirty="0" err="1" smtClean="0"/>
              <a:t>papritur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 </a:t>
            </a:r>
            <a:r>
              <a:rPr lang="en-US" dirty="0" err="1" smtClean="0"/>
              <a:t>gjenden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fakti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hidhur</a:t>
            </a:r>
            <a:r>
              <a:rPr lang="en-US" dirty="0" smtClean="0"/>
              <a:t>, </a:t>
            </a:r>
            <a:r>
              <a:rPr lang="en-US" dirty="0" err="1" smtClean="0"/>
              <a:t>mëlçia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ka </a:t>
            </a:r>
            <a:r>
              <a:rPr lang="en-US" dirty="0" err="1" smtClean="0"/>
              <a:t>marrë</a:t>
            </a:r>
            <a:r>
              <a:rPr lang="en-US" dirty="0" smtClean="0"/>
              <a:t> fund,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kthyer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mëlçi</a:t>
            </a:r>
            <a:r>
              <a:rPr lang="en-US" dirty="0" smtClean="0"/>
              <a:t> </a:t>
            </a:r>
            <a:r>
              <a:rPr lang="en-US" dirty="0" err="1" smtClean="0"/>
              <a:t>cirotike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shqetësime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lehta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vënë</a:t>
            </a:r>
            <a:r>
              <a:rPr lang="en-US" dirty="0" smtClean="0"/>
              <a:t> </a:t>
            </a:r>
            <a:r>
              <a:rPr lang="en-US" dirty="0" err="1" smtClean="0"/>
              <a:t>veshin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bukur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puthjen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me </a:t>
            </a:r>
            <a:r>
              <a:rPr lang="en-US" dirty="0" err="1" smtClean="0"/>
              <a:t>vdekjen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kimi</a:t>
            </a:r>
            <a:r>
              <a:rPr lang="en-US" dirty="0" smtClean="0"/>
              <a:t>,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komponim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 </a:t>
            </a:r>
            <a:r>
              <a:rPr lang="en-US" dirty="0" err="1" smtClean="0"/>
              <a:t>hidroksil</a:t>
            </a:r>
            <a:r>
              <a:rPr lang="en-US" dirty="0" smtClean="0"/>
              <a:t> (-OH) </a:t>
            </a:r>
            <a:r>
              <a:rPr lang="en-US" dirty="0" err="1" smtClean="0"/>
              <a:t>shoqërohet</a:t>
            </a:r>
            <a:r>
              <a:rPr lang="en-US" dirty="0" smtClean="0"/>
              <a:t> me atom </a:t>
            </a:r>
            <a:r>
              <a:rPr lang="en-US" dirty="0" err="1" smtClean="0"/>
              <a:t>karboni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alkilik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Formula e </a:t>
            </a:r>
            <a:r>
              <a:rPr lang="en-US" dirty="0" err="1" smtClean="0"/>
              <a:t>përgjithshme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alkoholi</a:t>
            </a:r>
            <a:r>
              <a:rPr lang="en-US" dirty="0" smtClean="0"/>
              <a:t> </a:t>
            </a:r>
            <a:r>
              <a:rPr lang="en-US" dirty="0" err="1" smtClean="0"/>
              <a:t>aciklik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CnH2n+1OH. 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fjalë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referohet</a:t>
            </a:r>
            <a:r>
              <a:rPr lang="en-US" dirty="0" smtClean="0"/>
              <a:t> </a:t>
            </a:r>
            <a:r>
              <a:rPr lang="en-US" dirty="0" err="1" smtClean="0"/>
              <a:t>etanolit</a:t>
            </a:r>
            <a:r>
              <a:rPr lang="en-US" dirty="0" smtClean="0"/>
              <a:t>, </a:t>
            </a:r>
            <a:r>
              <a:rPr lang="en-US" dirty="0" err="1" smtClean="0"/>
              <a:t>lloj</a:t>
            </a:r>
            <a:r>
              <a:rPr lang="en-US" dirty="0" smtClean="0"/>
              <a:t> </a:t>
            </a:r>
            <a:r>
              <a:rPr lang="en-US" dirty="0" err="1" smtClean="0"/>
              <a:t>alkoholi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përbërëse</a:t>
            </a:r>
            <a:r>
              <a:rPr lang="en-US" dirty="0" smtClean="0"/>
              <a:t> e </a:t>
            </a:r>
            <a:r>
              <a:rPr lang="en-US" dirty="0" err="1" smtClean="0"/>
              <a:t>pijeve</a:t>
            </a:r>
            <a:r>
              <a:rPr lang="en-US" dirty="0" smtClean="0"/>
              <a:t> </a:t>
            </a:r>
            <a:r>
              <a:rPr lang="en-US" dirty="0" err="1" smtClean="0"/>
              <a:t>alkoholike</a:t>
            </a:r>
            <a:r>
              <a:rPr lang="en-US" dirty="0" smtClean="0"/>
              <a:t>.                                                 </a:t>
            </a:r>
            <a:endParaRPr lang="en-US" dirty="0"/>
          </a:p>
        </p:txBody>
      </p:sp>
    </p:spTree>
  </p:cSld>
  <p:clrMapOvr>
    <a:masterClrMapping/>
  </p:clrMapOvr>
  <p:transition spd="slow">
    <p:zoom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chemeClr val="accent2"/>
                </a:solidFill>
              </a:rPr>
              <a:t>Pijet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alkolike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00200" y="2057400"/>
            <a:ext cx="64008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Informacione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rreth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alkolit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Vetitë</a:t>
            </a:r>
            <a:endParaRPr lang="en-US" b="1" dirty="0" smtClean="0"/>
          </a:p>
          <a:p>
            <a:r>
              <a:rPr lang="en-US" dirty="0" err="1" smtClean="0"/>
              <a:t>Vetitë</a:t>
            </a:r>
            <a:r>
              <a:rPr lang="en-US" dirty="0" smtClean="0"/>
              <a:t> e </a:t>
            </a:r>
            <a:r>
              <a:rPr lang="en-US" dirty="0" err="1" smtClean="0"/>
              <a:t>alkoholeve</a:t>
            </a:r>
            <a:r>
              <a:rPr lang="en-US" dirty="0" smtClean="0"/>
              <a:t> </a:t>
            </a:r>
            <a:r>
              <a:rPr lang="en-US" dirty="0" err="1" smtClean="0"/>
              <a:t>rrjedhin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 </a:t>
            </a:r>
            <a:r>
              <a:rPr lang="en-US" dirty="0" err="1" smtClean="0"/>
              <a:t>hidroksil</a:t>
            </a:r>
            <a:r>
              <a:rPr lang="en-US" dirty="0" smtClean="0"/>
              <a:t>. </a:t>
            </a:r>
            <a:r>
              <a:rPr lang="en-US" dirty="0" err="1" smtClean="0"/>
              <a:t>Alkoolet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konsiderohen</a:t>
            </a:r>
            <a:r>
              <a:rPr lang="en-US" dirty="0" smtClean="0"/>
              <a:t> derivate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ujit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atom </a:t>
            </a:r>
            <a:r>
              <a:rPr lang="en-US" dirty="0" err="1" smtClean="0"/>
              <a:t>hidrogjen</a:t>
            </a:r>
            <a:r>
              <a:rPr lang="en-US" dirty="0" smtClean="0"/>
              <a:t> </a:t>
            </a:r>
            <a:r>
              <a:rPr lang="en-US" dirty="0" err="1" smtClean="0"/>
              <a:t>zëvendësohet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. </a:t>
            </a:r>
            <a:r>
              <a:rPr lang="en-US" dirty="0" err="1" smtClean="0"/>
              <a:t>Alkoolet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veti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hidrokarbureve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uijt</a:t>
            </a:r>
            <a:r>
              <a:rPr lang="en-US" dirty="0" smtClean="0"/>
              <a:t>, p.sh: </a:t>
            </a:r>
            <a:r>
              <a:rPr lang="en-US" dirty="0" err="1" smtClean="0"/>
              <a:t>etanoli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djegshëm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etani</a:t>
            </a:r>
            <a:r>
              <a:rPr lang="en-US" dirty="0" smtClean="0"/>
              <a:t>),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reagon</a:t>
            </a:r>
            <a:r>
              <a:rPr lang="en-US" dirty="0" smtClean="0"/>
              <a:t> me </a:t>
            </a:r>
            <a:r>
              <a:rPr lang="en-US" dirty="0" err="1" smtClean="0"/>
              <a:t>natriumin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. </a:t>
            </a:r>
            <a:r>
              <a:rPr lang="en-US" dirty="0" err="1" smtClean="0"/>
              <a:t>Alkoolet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krahasim</a:t>
            </a:r>
            <a:r>
              <a:rPr lang="en-US" dirty="0" smtClean="0"/>
              <a:t> me </a:t>
            </a:r>
            <a:r>
              <a:rPr lang="en-US" dirty="0" err="1" smtClean="0"/>
              <a:t>hidrokarburet</a:t>
            </a:r>
            <a:r>
              <a:rPr lang="en-US" dirty="0" smtClean="0"/>
              <a:t>,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vlimit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shkrirjes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larta</a:t>
            </a:r>
            <a:r>
              <a:rPr lang="en-US" dirty="0" smtClean="0"/>
              <a:t>. </a:t>
            </a:r>
            <a:r>
              <a:rPr lang="en-US" dirty="0" err="1" smtClean="0"/>
              <a:t>Alkoolet</a:t>
            </a:r>
            <a:r>
              <a:rPr lang="en-US" dirty="0" smtClean="0"/>
              <a:t> </a:t>
            </a:r>
            <a:r>
              <a:rPr lang="en-US" dirty="0" err="1" smtClean="0"/>
              <a:t>tretën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ujë</a:t>
            </a:r>
            <a:r>
              <a:rPr lang="en-US" dirty="0" smtClean="0"/>
              <a:t>. </a:t>
            </a:r>
            <a:r>
              <a:rPr lang="en-US" dirty="0" err="1" smtClean="0"/>
              <a:t>Alkoolet</a:t>
            </a:r>
            <a:r>
              <a:rPr lang="en-US" dirty="0" smtClean="0"/>
              <a:t> me 1 </a:t>
            </a:r>
            <a:r>
              <a:rPr lang="en-US" dirty="0" err="1" smtClean="0"/>
              <a:t>deri</a:t>
            </a:r>
            <a:r>
              <a:rPr lang="en-US" dirty="0" smtClean="0"/>
              <a:t> 3 </a:t>
            </a:r>
            <a:r>
              <a:rPr lang="en-US" dirty="0" err="1" smtClean="0"/>
              <a:t>atome</a:t>
            </a:r>
            <a:r>
              <a:rPr lang="en-US" dirty="0" smtClean="0"/>
              <a:t> </a:t>
            </a:r>
            <a:r>
              <a:rPr lang="en-US" dirty="0" err="1" smtClean="0"/>
              <a:t>karboni</a:t>
            </a:r>
            <a:r>
              <a:rPr lang="en-US" dirty="0" smtClean="0"/>
              <a:t> </a:t>
            </a:r>
            <a:r>
              <a:rPr lang="en-US" dirty="0" err="1" smtClean="0"/>
              <a:t>tretën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ne </a:t>
            </a:r>
            <a:r>
              <a:rPr lang="en-US" dirty="0" err="1" smtClean="0"/>
              <a:t>ujë</a:t>
            </a:r>
            <a:r>
              <a:rPr lang="en-US" dirty="0" smtClean="0"/>
              <a:t>, me </a:t>
            </a:r>
            <a:r>
              <a:rPr lang="en-US" dirty="0" err="1" smtClean="0"/>
              <a:t>rritje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atomeve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karbonit</a:t>
            </a:r>
            <a:r>
              <a:rPr lang="en-US" dirty="0" smtClean="0"/>
              <a:t> </a:t>
            </a:r>
            <a:r>
              <a:rPr lang="en-US" dirty="0" err="1" smtClean="0"/>
              <a:t>zvogëlohet</a:t>
            </a:r>
            <a:r>
              <a:rPr lang="en-US" dirty="0" smtClean="0"/>
              <a:t> </a:t>
            </a:r>
            <a:r>
              <a:rPr lang="en-US" dirty="0" err="1" smtClean="0"/>
              <a:t>tretshmëria</a:t>
            </a:r>
            <a:r>
              <a:rPr lang="en-US" dirty="0" smtClean="0"/>
              <a:t> e </a:t>
            </a:r>
            <a:r>
              <a:rPr lang="en-US" dirty="0" err="1" smtClean="0"/>
              <a:t>alkoolit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ujë</a:t>
            </a:r>
            <a:r>
              <a:rPr lang="en-US" dirty="0" smtClean="0"/>
              <a:t>. </a:t>
            </a:r>
            <a:r>
              <a:rPr lang="en-US" dirty="0" err="1" smtClean="0"/>
              <a:t>Alkoolet</a:t>
            </a:r>
            <a:r>
              <a:rPr lang="en-US" dirty="0" smtClean="0"/>
              <a:t> </a:t>
            </a:r>
            <a:r>
              <a:rPr lang="en-US" dirty="0" err="1" smtClean="0"/>
              <a:t>zhvillojnë</a:t>
            </a:r>
            <a:r>
              <a:rPr lang="en-US" dirty="0" smtClean="0"/>
              <a:t> </a:t>
            </a:r>
            <a:r>
              <a:rPr lang="en-US" dirty="0" err="1" smtClean="0"/>
              <a:t>reaksione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shumta</a:t>
            </a:r>
            <a:r>
              <a:rPr lang="en-US" dirty="0" smtClean="0"/>
              <a:t> </a:t>
            </a:r>
            <a:r>
              <a:rPr lang="en-US" dirty="0" err="1" smtClean="0"/>
              <a:t>kimike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formohen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kompnime</a:t>
            </a:r>
            <a:r>
              <a:rPr lang="en-US" dirty="0" smtClean="0"/>
              <a:t>: </a:t>
            </a:r>
            <a:r>
              <a:rPr lang="en-US" dirty="0" err="1" smtClean="0"/>
              <a:t>aldehidet</a:t>
            </a:r>
            <a:r>
              <a:rPr lang="en-US" dirty="0" smtClean="0"/>
              <a:t>, </a:t>
            </a:r>
            <a:r>
              <a:rPr lang="en-US" dirty="0" err="1" smtClean="0"/>
              <a:t>ketonet</a:t>
            </a:r>
            <a:r>
              <a:rPr lang="en-US" dirty="0" smtClean="0"/>
              <a:t>, </a:t>
            </a:r>
            <a:r>
              <a:rPr lang="en-US" dirty="0" err="1" smtClean="0"/>
              <a:t>acidet</a:t>
            </a:r>
            <a:r>
              <a:rPr lang="en-US" dirty="0" smtClean="0"/>
              <a:t>, </a:t>
            </a:r>
            <a:r>
              <a:rPr lang="en-US" dirty="0" err="1" smtClean="0"/>
              <a:t>esteret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Alkoholet</a:t>
            </a:r>
            <a:r>
              <a:rPr lang="en-US" dirty="0" smtClean="0"/>
              <a:t> </a:t>
            </a:r>
            <a:r>
              <a:rPr lang="en-US" dirty="0" err="1" smtClean="0"/>
              <a:t>terciare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oksidohen</a:t>
            </a:r>
            <a:endParaRPr lang="en-US" dirty="0"/>
          </a:p>
        </p:txBody>
      </p:sp>
    </p:spTree>
  </p:cSld>
  <p:clrMapOvr>
    <a:masterClrMapping/>
  </p:clrMapOvr>
  <p:transition>
    <p:split dir="in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6644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</a:t>
            </a:r>
            <a:r>
              <a:rPr lang="en-US" b="1" dirty="0" err="1" smtClean="0">
                <a:solidFill>
                  <a:schemeClr val="accent2"/>
                </a:solidFill>
              </a:rPr>
              <a:t>Efektet</a:t>
            </a:r>
            <a:r>
              <a:rPr lang="en-US" b="1" dirty="0" smtClean="0">
                <a:solidFill>
                  <a:schemeClr val="accent2"/>
                </a:solidFill>
              </a:rPr>
              <a:t> e </a:t>
            </a:r>
            <a:r>
              <a:rPr lang="en-US" b="1" dirty="0" err="1" smtClean="0">
                <a:solidFill>
                  <a:schemeClr val="accent2"/>
                </a:solidFill>
              </a:rPr>
              <a:t>Alkolit</a:t>
            </a:r>
            <a:r>
              <a:rPr lang="en-US" b="1" dirty="0" smtClean="0">
                <a:solidFill>
                  <a:schemeClr val="accent2"/>
                </a:solidFill>
              </a:rPr>
              <a:t> ne </a:t>
            </a:r>
            <a:r>
              <a:rPr lang="en-US" b="1" dirty="0" err="1" smtClean="0">
                <a:solidFill>
                  <a:schemeClr val="accent2"/>
                </a:solidFill>
              </a:rPr>
              <a:t>Tru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Nen</a:t>
            </a:r>
            <a:r>
              <a:rPr lang="en-US" dirty="0" smtClean="0"/>
              <a:t> </a:t>
            </a:r>
            <a:r>
              <a:rPr lang="en-US" dirty="0" err="1" smtClean="0"/>
              <a:t>ndikimin</a:t>
            </a:r>
            <a:r>
              <a:rPr lang="en-US" dirty="0" smtClean="0"/>
              <a:t> e </a:t>
            </a:r>
            <a:r>
              <a:rPr lang="en-US" dirty="0" err="1" smtClean="0"/>
              <a:t>alkolit</a:t>
            </a:r>
            <a:r>
              <a:rPr lang="en-US" dirty="0" smtClean="0"/>
              <a:t>, </a:t>
            </a:r>
            <a:r>
              <a:rPr lang="en-US" dirty="0" err="1" smtClean="0"/>
              <a:t>truri</a:t>
            </a:r>
            <a:r>
              <a:rPr lang="en-US" dirty="0" smtClean="0"/>
              <a:t> </a:t>
            </a:r>
            <a:r>
              <a:rPr lang="en-US" dirty="0" err="1" smtClean="0"/>
              <a:t>perjeton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ne </a:t>
            </a:r>
            <a:r>
              <a:rPr lang="en-US" dirty="0" err="1" smtClean="0"/>
              <a:t>funksionimin</a:t>
            </a:r>
            <a:r>
              <a:rPr lang="en-US" dirty="0" smtClean="0"/>
              <a:t> e </a:t>
            </a:r>
            <a:r>
              <a:rPr lang="en-US" dirty="0" err="1" smtClean="0"/>
              <a:t>zonave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Lobi</a:t>
            </a:r>
            <a:r>
              <a:rPr lang="en-US" dirty="0" smtClean="0"/>
              <a:t> frontal :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arsyetimit</a:t>
            </a:r>
            <a:r>
              <a:rPr lang="en-US" dirty="0" smtClean="0"/>
              <a:t>, </a:t>
            </a:r>
            <a:r>
              <a:rPr lang="en-US" dirty="0" err="1" smtClean="0"/>
              <a:t>shkakut</a:t>
            </a:r>
            <a:r>
              <a:rPr lang="en-US" dirty="0" smtClean="0"/>
              <a:t>, </a:t>
            </a:r>
            <a:r>
              <a:rPr lang="en-US" dirty="0" err="1" smtClean="0"/>
              <a:t>bllokimet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folures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inteligjences</a:t>
            </a:r>
            <a:endParaRPr lang="en-US" dirty="0" smtClean="0"/>
          </a:p>
          <a:p>
            <a:r>
              <a:rPr lang="en-US" dirty="0" err="1" smtClean="0"/>
              <a:t>Lobi</a:t>
            </a:r>
            <a:r>
              <a:rPr lang="en-US" dirty="0" smtClean="0"/>
              <a:t> parietal : </a:t>
            </a:r>
            <a:r>
              <a:rPr lang="en-US" dirty="0" err="1" smtClean="0"/>
              <a:t>Humbje</a:t>
            </a:r>
            <a:r>
              <a:rPr lang="en-US" dirty="0" smtClean="0"/>
              <a:t> e </a:t>
            </a:r>
            <a:r>
              <a:rPr lang="en-US" dirty="0" err="1" smtClean="0"/>
              <a:t>levizjeve</a:t>
            </a:r>
            <a:r>
              <a:rPr lang="en-US" dirty="0" smtClean="0"/>
              <a:t> </a:t>
            </a:r>
            <a:r>
              <a:rPr lang="en-US" dirty="0" err="1" smtClean="0"/>
              <a:t>motore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holla</a:t>
            </a:r>
            <a:r>
              <a:rPr lang="en-US" dirty="0" smtClean="0"/>
              <a:t>, </a:t>
            </a:r>
            <a:r>
              <a:rPr lang="en-US" dirty="0" err="1" smtClean="0"/>
              <a:t>pergjigje</a:t>
            </a:r>
            <a:r>
              <a:rPr lang="en-US" dirty="0" smtClean="0"/>
              <a:t> </a:t>
            </a:r>
            <a:r>
              <a:rPr lang="en-US" dirty="0" err="1" smtClean="0"/>
              <a:t>motore</a:t>
            </a:r>
            <a:r>
              <a:rPr lang="en-US" dirty="0" smtClean="0"/>
              <a:t> e </a:t>
            </a:r>
            <a:r>
              <a:rPr lang="en-US" dirty="0" err="1" smtClean="0"/>
              <a:t>ngadalesuar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dridhura</a:t>
            </a:r>
            <a:endParaRPr lang="en-US" dirty="0" smtClean="0"/>
          </a:p>
          <a:p>
            <a:r>
              <a:rPr lang="en-US" dirty="0" err="1" smtClean="0"/>
              <a:t>Lobi</a:t>
            </a:r>
            <a:r>
              <a:rPr lang="en-US" dirty="0" smtClean="0"/>
              <a:t> temporal: e </a:t>
            </a:r>
            <a:r>
              <a:rPr lang="en-US" dirty="0" err="1" smtClean="0"/>
              <a:t>folur</a:t>
            </a:r>
            <a:r>
              <a:rPr lang="en-US" dirty="0" smtClean="0"/>
              <a:t> e </a:t>
            </a:r>
            <a:r>
              <a:rPr lang="en-US" dirty="0" err="1" smtClean="0"/>
              <a:t>ngadalesuar</a:t>
            </a:r>
            <a:r>
              <a:rPr lang="en-US" dirty="0" smtClean="0"/>
              <a:t>, </a:t>
            </a:r>
            <a:r>
              <a:rPr lang="en-US" dirty="0" err="1" smtClean="0"/>
              <a:t>probleme</a:t>
            </a:r>
            <a:r>
              <a:rPr lang="en-US" dirty="0" smtClean="0"/>
              <a:t> me </a:t>
            </a:r>
            <a:r>
              <a:rPr lang="en-US" dirty="0" err="1" smtClean="0"/>
              <a:t>degjimin</a:t>
            </a:r>
            <a:endParaRPr lang="en-US" dirty="0" smtClean="0"/>
          </a:p>
          <a:p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ocipital</a:t>
            </a:r>
            <a:r>
              <a:rPr lang="en-US" dirty="0" smtClean="0"/>
              <a:t>: </a:t>
            </a:r>
            <a:r>
              <a:rPr lang="en-US" dirty="0" err="1" smtClean="0"/>
              <a:t>shikim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mjegulluar</a:t>
            </a:r>
            <a:r>
              <a:rPr lang="en-US" dirty="0" smtClean="0"/>
              <a:t>, </a:t>
            </a:r>
            <a:r>
              <a:rPr lang="en-US" dirty="0" err="1" smtClean="0"/>
              <a:t>probleme</a:t>
            </a:r>
            <a:r>
              <a:rPr lang="en-US" dirty="0" smtClean="0"/>
              <a:t> me </a:t>
            </a:r>
            <a:r>
              <a:rPr lang="en-US" dirty="0" err="1" smtClean="0"/>
              <a:t>llogaritjen</a:t>
            </a:r>
            <a:r>
              <a:rPr lang="en-US" dirty="0" smtClean="0"/>
              <a:t> e distances se </a:t>
            </a:r>
            <a:r>
              <a:rPr lang="en-US" dirty="0" err="1" smtClean="0"/>
              <a:t>objekteve</a:t>
            </a:r>
            <a:endParaRPr lang="en-US" dirty="0" smtClean="0"/>
          </a:p>
          <a:p>
            <a:r>
              <a:rPr lang="pt-BR" dirty="0" smtClean="0"/>
              <a:t>Cerebelum : Moskoordimin i muskujve dhe humbje e balances gjate levizjes</a:t>
            </a:r>
          </a:p>
          <a:p>
            <a:r>
              <a:rPr lang="en-US" dirty="0" err="1" smtClean="0"/>
              <a:t>Rrenja</a:t>
            </a:r>
            <a:r>
              <a:rPr lang="en-US" dirty="0" smtClean="0"/>
              <a:t> e </a:t>
            </a:r>
            <a:r>
              <a:rPr lang="en-US" dirty="0" err="1" smtClean="0"/>
              <a:t>trurit</a:t>
            </a:r>
            <a:r>
              <a:rPr lang="en-US" dirty="0" smtClean="0"/>
              <a:t> : </a:t>
            </a:r>
            <a:r>
              <a:rPr lang="en-US" dirty="0" err="1" smtClean="0"/>
              <a:t>humbje</a:t>
            </a:r>
            <a:r>
              <a:rPr lang="en-US" dirty="0" smtClean="0"/>
              <a:t> e </a:t>
            </a:r>
            <a:r>
              <a:rPr lang="en-US" dirty="0" err="1" smtClean="0"/>
              <a:t>funksioneve</a:t>
            </a:r>
            <a:r>
              <a:rPr lang="en-US" dirty="0" smtClean="0"/>
              <a:t> </a:t>
            </a:r>
            <a:r>
              <a:rPr lang="en-US" dirty="0" err="1" smtClean="0"/>
              <a:t>jetesoreProdukti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reaksionit</a:t>
            </a:r>
            <a:r>
              <a:rPr lang="en-US" dirty="0" smtClean="0"/>
              <a:t> </a:t>
            </a:r>
            <a:r>
              <a:rPr lang="en-US" dirty="0" err="1" smtClean="0"/>
              <a:t>kimik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vjeter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studjuar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njeriu</a:t>
            </a:r>
            <a:r>
              <a:rPr lang="en-US" dirty="0" smtClean="0"/>
              <a:t>, </a:t>
            </a:r>
            <a:r>
              <a:rPr lang="en-US" dirty="0" err="1" smtClean="0"/>
              <a:t>alkoli</a:t>
            </a:r>
            <a:r>
              <a:rPr lang="en-US" dirty="0" smtClean="0"/>
              <a:t>, </a:t>
            </a:r>
            <a:r>
              <a:rPr lang="en-US" dirty="0" err="1" smtClean="0"/>
              <a:t>vazhdon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sjelle</a:t>
            </a:r>
            <a:r>
              <a:rPr lang="en-US" dirty="0" smtClean="0"/>
              <a:t> </a:t>
            </a:r>
            <a:r>
              <a:rPr lang="en-US" dirty="0" err="1" smtClean="0"/>
              <a:t>sfida</a:t>
            </a:r>
            <a:r>
              <a:rPr lang="en-US" dirty="0" smtClean="0"/>
              <a:t> </a:t>
            </a:r>
            <a:r>
              <a:rPr lang="en-US" dirty="0" err="1" smtClean="0"/>
              <a:t>kerkuesve</a:t>
            </a:r>
            <a:r>
              <a:rPr lang="en-US" dirty="0" smtClean="0"/>
              <a:t>.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punet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efektet</a:t>
            </a:r>
            <a:r>
              <a:rPr lang="en-US" dirty="0" smtClean="0"/>
              <a:t> </a:t>
            </a:r>
            <a:r>
              <a:rPr lang="en-US" dirty="0" err="1" smtClean="0"/>
              <a:t>nervore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alkolit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nervor</a:t>
            </a:r>
            <a:r>
              <a:rPr lang="en-US" dirty="0" smtClean="0"/>
              <a:t> ne </a:t>
            </a:r>
            <a:r>
              <a:rPr lang="en-US" dirty="0" err="1" smtClean="0"/>
              <a:t>fillimshekullin</a:t>
            </a:r>
            <a:r>
              <a:rPr lang="en-US" dirty="0" smtClean="0"/>
              <a:t> e 20,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dale here pas here.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mesuar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alkoli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sedativ</a:t>
            </a:r>
            <a:r>
              <a:rPr lang="en-US" dirty="0" smtClean="0"/>
              <a:t> - </a:t>
            </a:r>
            <a:r>
              <a:rPr lang="en-US" dirty="0" err="1" smtClean="0"/>
              <a:t>hipnotik</a:t>
            </a:r>
            <a:r>
              <a:rPr lang="en-US" dirty="0" smtClean="0"/>
              <a:t> ne </a:t>
            </a:r>
            <a:r>
              <a:rPr lang="en-US" dirty="0" err="1" smtClean="0"/>
              <a:t>fazat</a:t>
            </a:r>
            <a:r>
              <a:rPr lang="en-US" dirty="0" smtClean="0"/>
              <a:t> </a:t>
            </a:r>
            <a:r>
              <a:rPr lang="en-US" dirty="0" err="1" smtClean="0"/>
              <a:t>akute</a:t>
            </a:r>
            <a:r>
              <a:rPr lang="en-US" dirty="0" smtClean="0"/>
              <a:t> </a:t>
            </a:r>
            <a:r>
              <a:rPr lang="en-US" dirty="0" err="1" smtClean="0"/>
              <a:t>toksike</a:t>
            </a:r>
            <a:r>
              <a:rPr lang="en-US" dirty="0" smtClean="0"/>
              <a:t> per </a:t>
            </a:r>
            <a:r>
              <a:rPr lang="en-US" dirty="0" err="1" smtClean="0"/>
              <a:t>shumicen</a:t>
            </a:r>
            <a:r>
              <a:rPr lang="en-US" dirty="0" smtClean="0"/>
              <a:t> e </a:t>
            </a:r>
            <a:r>
              <a:rPr lang="en-US" dirty="0" err="1" smtClean="0"/>
              <a:t>pacienteve</a:t>
            </a:r>
            <a:r>
              <a:rPr lang="en-US" dirty="0" smtClean="0"/>
              <a:t>. Ai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kualitetin</a:t>
            </a:r>
            <a:r>
              <a:rPr lang="en-US" dirty="0" smtClean="0"/>
              <a:t> e </a:t>
            </a:r>
            <a:r>
              <a:rPr lang="en-US" dirty="0" err="1" smtClean="0"/>
              <a:t>gjumit</a:t>
            </a:r>
            <a:r>
              <a:rPr lang="en-US" dirty="0" smtClean="0"/>
              <a:t>. </a:t>
            </a:r>
            <a:r>
              <a:rPr lang="en-US" dirty="0" err="1" smtClean="0"/>
              <a:t>Individet</a:t>
            </a:r>
            <a:r>
              <a:rPr lang="en-US" dirty="0" smtClean="0"/>
              <a:t> me </a:t>
            </a:r>
            <a:r>
              <a:rPr lang="en-US" dirty="0" err="1" smtClean="0"/>
              <a:t>apne</a:t>
            </a:r>
            <a:r>
              <a:rPr lang="en-US" dirty="0" smtClean="0"/>
              <a:t> </a:t>
            </a:r>
            <a:r>
              <a:rPr lang="en-US" dirty="0" err="1" smtClean="0"/>
              <a:t>gjumi</a:t>
            </a:r>
            <a:r>
              <a:rPr lang="en-US" dirty="0" smtClean="0"/>
              <a:t> </a:t>
            </a:r>
            <a:r>
              <a:rPr lang="en-US" dirty="0" err="1" smtClean="0"/>
              <a:t>perjetojne</a:t>
            </a:r>
            <a:r>
              <a:rPr lang="en-US" dirty="0" smtClean="0"/>
              <a:t> </a:t>
            </a:r>
            <a:r>
              <a:rPr lang="en-US" dirty="0" err="1" smtClean="0"/>
              <a:t>periudha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gjata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episodesh</a:t>
            </a:r>
            <a:r>
              <a:rPr lang="en-US" dirty="0" smtClean="0"/>
              <a:t> </a:t>
            </a:r>
            <a:r>
              <a:rPr lang="en-US" dirty="0" err="1" smtClean="0"/>
              <a:t>apnee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hipoksie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mungese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oksigjenit</a:t>
            </a:r>
            <a:r>
              <a:rPr lang="en-US" dirty="0" smtClean="0"/>
              <a:t> </a:t>
            </a:r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konsumojne</a:t>
            </a:r>
            <a:r>
              <a:rPr lang="en-US" dirty="0" smtClean="0"/>
              <a:t> </a:t>
            </a:r>
            <a:r>
              <a:rPr lang="en-US" dirty="0" err="1" smtClean="0"/>
              <a:t>alkol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Efektet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pozitive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alkoolit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7848599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F272AF"/>
      </a:accent1>
      <a:accent2>
        <a:srgbClr val="51D9FF"/>
      </a:accent2>
      <a:accent3>
        <a:srgbClr val="EA157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EA157A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185</TotalTime>
  <Words>1037</Words>
  <Application>Microsoft Office PowerPoint</Application>
  <PresentationFormat>On-screen Show (4:3)</PresentationFormat>
  <Paragraphs>81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Projekt </vt:lpstr>
      <vt:lpstr>                          Mjetet          </vt:lpstr>
      <vt:lpstr> Literatura     Veprimtaria                                              </vt:lpstr>
      <vt:lpstr>Cfare eshte alkooli ??? </vt:lpstr>
      <vt:lpstr>Slide 5</vt:lpstr>
      <vt:lpstr>      Pijet alkolike </vt:lpstr>
      <vt:lpstr>Informacione rreth alkolit</vt:lpstr>
      <vt:lpstr>       Efektet e Alkolit ne Tru </vt:lpstr>
      <vt:lpstr>Efektet pozitive te alkoolit </vt:lpstr>
      <vt:lpstr>          Dëmet </vt:lpstr>
      <vt:lpstr>Slide 11</vt:lpstr>
      <vt:lpstr>           Prodhimi </vt:lpstr>
      <vt:lpstr>    Birra </vt:lpstr>
      <vt:lpstr>  Vera </vt:lpstr>
      <vt:lpstr>Demtimet e alkolit ne shendetin e njeriut </vt:lpstr>
      <vt:lpstr>Cilet quhen alkooliste </vt:lpstr>
      <vt:lpstr>Slide 17</vt:lpstr>
      <vt:lpstr> Klasifikimi dhe emrtimi I alkooleve </vt:lpstr>
      <vt:lpstr>Ne varesi te tipit te karbonit me te cilin eshte lidhur grupi hidroksil ndahen 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</dc:title>
  <dc:creator/>
  <cp:lastModifiedBy>eni ina rei</cp:lastModifiedBy>
  <cp:revision>27</cp:revision>
  <dcterms:created xsi:type="dcterms:W3CDTF">2006-08-16T00:00:00Z</dcterms:created>
  <dcterms:modified xsi:type="dcterms:W3CDTF">2015-01-06T21:27:46Z</dcterms:modified>
</cp:coreProperties>
</file>