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1"/>
  </p:notesMasterIdLst>
  <p:sldIdLst>
    <p:sldId id="256" r:id="rId2"/>
    <p:sldId id="277" r:id="rId3"/>
    <p:sldId id="278" r:id="rId4"/>
    <p:sldId id="260" r:id="rId5"/>
    <p:sldId id="261" r:id="rId6"/>
    <p:sldId id="263" r:id="rId7"/>
    <p:sldId id="264" r:id="rId8"/>
    <p:sldId id="280" r:id="rId9"/>
    <p:sldId id="290" r:id="rId10"/>
    <p:sldId id="279" r:id="rId11"/>
    <p:sldId id="285" r:id="rId12"/>
    <p:sldId id="282" r:id="rId13"/>
    <p:sldId id="283" r:id="rId14"/>
    <p:sldId id="284" r:id="rId15"/>
    <p:sldId id="288" r:id="rId16"/>
    <p:sldId id="289" r:id="rId17"/>
    <p:sldId id="291" r:id="rId18"/>
    <p:sldId id="292" r:id="rId19"/>
    <p:sldId id="29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416" autoAdjust="0"/>
  </p:normalViewPr>
  <p:slideViewPr>
    <p:cSldViewPr>
      <p:cViewPr>
        <p:scale>
          <a:sx n="67" d="100"/>
          <a:sy n="67" d="100"/>
        </p:scale>
        <p:origin x="-1254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1C5D3-888B-4DD2-A803-60EC68D999D2}" type="datetimeFigureOut">
              <a:rPr lang="en-US" smtClean="0"/>
              <a:pPr/>
              <a:t>1/6/2015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775F3-3672-49CE-BA9A-12453EF9C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775F3-3672-49CE-BA9A-12453EF9C4A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40544" y="381000"/>
            <a:ext cx="8062912" cy="16764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err="1" smtClean="0">
                <a:solidFill>
                  <a:schemeClr val="accent2"/>
                </a:solidFill>
                <a:latin typeface="Algerian" pitchFamily="82" charset="0"/>
              </a:rPr>
              <a:t>Projekt</a:t>
            </a:r>
            <a:r>
              <a:rPr lang="en-US" sz="6000" b="1" dirty="0" smtClean="0">
                <a:latin typeface="Algerian" pitchFamily="82" charset="0"/>
              </a:rPr>
              <a:t> </a:t>
            </a:r>
            <a:endParaRPr lang="en-US" sz="6000" b="1" dirty="0">
              <a:latin typeface="Algerian" pitchFamily="82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6800" y="2362200"/>
            <a:ext cx="5022056" cy="2474120"/>
          </a:xfrm>
        </p:spPr>
        <p:txBody>
          <a:bodyPr/>
          <a:lstStyle/>
          <a:p>
            <a:pPr algn="l"/>
            <a:r>
              <a:rPr lang="en-US" sz="3600" dirty="0" err="1" smtClean="0"/>
              <a:t>Tema</a:t>
            </a:r>
            <a:r>
              <a:rPr lang="en-US" sz="3600" dirty="0" smtClean="0"/>
              <a:t>  : </a:t>
            </a:r>
            <a:r>
              <a:rPr lang="en-US" sz="3600" dirty="0" err="1" smtClean="0"/>
              <a:t>Alkooli</a:t>
            </a:r>
            <a:endParaRPr lang="en-US" sz="3600" dirty="0" smtClean="0"/>
          </a:p>
          <a:p>
            <a:pPr algn="l"/>
            <a:r>
              <a:rPr lang="en-US" sz="3600" dirty="0" err="1" smtClean="0"/>
              <a:t>Lenda</a:t>
            </a:r>
            <a:r>
              <a:rPr lang="en-US" sz="3600" dirty="0" smtClean="0"/>
              <a:t> : </a:t>
            </a:r>
            <a:r>
              <a:rPr lang="en-US" sz="3600" dirty="0" err="1" smtClean="0"/>
              <a:t>Kimi</a:t>
            </a:r>
            <a:r>
              <a:rPr lang="en-US" sz="3600" dirty="0" smtClean="0"/>
              <a:t> </a:t>
            </a:r>
          </a:p>
          <a:p>
            <a:pPr algn="l"/>
            <a:r>
              <a:rPr lang="en-US" sz="3600" dirty="0" err="1" smtClean="0"/>
              <a:t>Emri</a:t>
            </a:r>
            <a:r>
              <a:rPr lang="en-US" sz="3600" dirty="0" smtClean="0"/>
              <a:t>     : Ina </a:t>
            </a:r>
            <a:r>
              <a:rPr lang="en-US" sz="3600" dirty="0" err="1" smtClean="0"/>
              <a:t>Zeneli</a:t>
            </a:r>
            <a:endParaRPr lang="en-US" sz="3600" dirty="0" smtClean="0"/>
          </a:p>
          <a:p>
            <a:pPr algn="l"/>
            <a:r>
              <a:rPr lang="en-US" sz="3600" dirty="0" err="1" smtClean="0"/>
              <a:t>Klasa</a:t>
            </a:r>
            <a:r>
              <a:rPr lang="en-US" sz="3600" dirty="0" smtClean="0"/>
              <a:t>   :</a:t>
            </a:r>
            <a:r>
              <a:rPr lang="en-US" sz="3600" dirty="0" smtClean="0"/>
              <a:t>9-</a:t>
            </a:r>
            <a:r>
              <a:rPr lang="en-US" sz="3200" b="1" dirty="0" smtClean="0"/>
              <a:t>E</a:t>
            </a:r>
            <a:endParaRPr lang="en-US" sz="3600" b="1" spc="-300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ransition spd="slow" advTm="36000">
    <p:wheel/>
    <p:sndAc>
      <p:stSnd>
        <p:snd r:embed="rId3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         </a:t>
            </a:r>
            <a:r>
              <a:rPr lang="en-US" b="1" dirty="0" err="1" smtClean="0">
                <a:solidFill>
                  <a:schemeClr val="accent2"/>
                </a:solidFill>
              </a:rPr>
              <a:t>Dëmet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pankreasi</a:t>
            </a:r>
            <a:r>
              <a:rPr lang="en-US" dirty="0" smtClean="0"/>
              <a:t> </a:t>
            </a:r>
            <a:r>
              <a:rPr lang="en-US" dirty="0" err="1" smtClean="0"/>
              <a:t>pëson</a:t>
            </a:r>
            <a:r>
              <a:rPr lang="en-US" dirty="0" smtClean="0"/>
              <a:t> </a:t>
            </a:r>
            <a:r>
              <a:rPr lang="en-US" dirty="0" err="1" smtClean="0"/>
              <a:t>dëmtime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alkoholi</a:t>
            </a:r>
            <a:r>
              <a:rPr lang="en-US" dirty="0" smtClean="0"/>
              <a:t>. </a:t>
            </a:r>
            <a:r>
              <a:rPr lang="en-US" dirty="0" err="1" smtClean="0"/>
              <a:t>Përdorimi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zgjatur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alkoholit</a:t>
            </a:r>
            <a:r>
              <a:rPr lang="en-US" dirty="0" smtClean="0"/>
              <a:t> e </a:t>
            </a:r>
            <a:r>
              <a:rPr lang="en-US" dirty="0" err="1" smtClean="0"/>
              <a:t>dëmton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mënyrë</a:t>
            </a:r>
            <a:r>
              <a:rPr lang="en-US" dirty="0" smtClean="0"/>
              <a:t> </a:t>
            </a:r>
            <a:r>
              <a:rPr lang="en-US" dirty="0" err="1" smtClean="0"/>
              <a:t>kronike</a:t>
            </a:r>
            <a:r>
              <a:rPr lang="en-US" dirty="0" smtClean="0"/>
              <a:t> </a:t>
            </a:r>
            <a:r>
              <a:rPr lang="en-US" dirty="0" err="1" smtClean="0"/>
              <a:t>pankreasin</a:t>
            </a:r>
            <a:r>
              <a:rPr lang="en-US" dirty="0" smtClean="0"/>
              <a:t> </a:t>
            </a:r>
            <a:r>
              <a:rPr lang="en-US" dirty="0" err="1" smtClean="0"/>
              <a:t>deri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atë</a:t>
            </a:r>
            <a:r>
              <a:rPr lang="en-US" dirty="0" smtClean="0"/>
              <a:t> </a:t>
            </a:r>
            <a:r>
              <a:rPr lang="en-US" dirty="0" err="1" smtClean="0"/>
              <a:t>shkallë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arrin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tajit</a:t>
            </a:r>
            <a:r>
              <a:rPr lang="en-US" dirty="0" smtClean="0"/>
              <a:t> </a:t>
            </a:r>
            <a:r>
              <a:rPr lang="en-US" dirty="0" err="1" smtClean="0"/>
              <a:t>sasinë</a:t>
            </a:r>
            <a:r>
              <a:rPr lang="en-US" dirty="0" smtClean="0"/>
              <a:t> e </a:t>
            </a:r>
            <a:r>
              <a:rPr lang="en-US" dirty="0" err="1" smtClean="0"/>
              <a:t>duhur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enzimave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kryer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plotë</a:t>
            </a:r>
            <a:r>
              <a:rPr lang="en-US" dirty="0" smtClean="0"/>
              <a:t> </a:t>
            </a:r>
            <a:r>
              <a:rPr lang="en-US" dirty="0" err="1" smtClean="0"/>
              <a:t>procesin</a:t>
            </a:r>
            <a:r>
              <a:rPr lang="en-US" dirty="0" smtClean="0"/>
              <a:t> e </a:t>
            </a:r>
            <a:r>
              <a:rPr lang="en-US" dirty="0" err="1" smtClean="0"/>
              <a:t>tretjes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ushqimeve</a:t>
            </a:r>
            <a:r>
              <a:rPr lang="en-US" dirty="0" smtClean="0"/>
              <a:t>.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vërtetuar</a:t>
            </a:r>
            <a:r>
              <a:rPr lang="en-US" dirty="0" smtClean="0"/>
              <a:t> se </a:t>
            </a:r>
            <a:r>
              <a:rPr lang="en-US" dirty="0" err="1" smtClean="0"/>
              <a:t>konsumimi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20-50g </a:t>
            </a:r>
            <a:r>
              <a:rPr lang="en-US" dirty="0" err="1" smtClean="0"/>
              <a:t>alkohol</a:t>
            </a:r>
            <a:r>
              <a:rPr lang="en-US" dirty="0" smtClean="0"/>
              <a:t> </a:t>
            </a:r>
            <a:r>
              <a:rPr lang="en-US" dirty="0" err="1" smtClean="0"/>
              <a:t>etilik</a:t>
            </a:r>
            <a:r>
              <a:rPr lang="en-US" dirty="0" smtClean="0"/>
              <a:t> (</a:t>
            </a:r>
            <a:r>
              <a:rPr lang="en-US" dirty="0" err="1" smtClean="0"/>
              <a:t>rreth</a:t>
            </a:r>
            <a:r>
              <a:rPr lang="en-US" dirty="0" smtClean="0"/>
              <a:t> 100 ml </a:t>
            </a:r>
            <a:r>
              <a:rPr lang="en-US" dirty="0" err="1" smtClean="0"/>
              <a:t>raki</a:t>
            </a:r>
            <a:r>
              <a:rPr lang="en-US" dirty="0" smtClean="0"/>
              <a:t>)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ditë</a:t>
            </a:r>
            <a:r>
              <a:rPr lang="en-US" dirty="0" smtClean="0"/>
              <a:t> </a:t>
            </a:r>
            <a:r>
              <a:rPr lang="en-US" dirty="0" err="1" smtClean="0"/>
              <a:t>shkakton</a:t>
            </a:r>
            <a:r>
              <a:rPr lang="en-US" dirty="0" smtClean="0"/>
              <a:t> </a:t>
            </a:r>
            <a:r>
              <a:rPr lang="en-US" dirty="0" err="1" smtClean="0"/>
              <a:t>dëmtime</a:t>
            </a:r>
            <a:r>
              <a:rPr lang="en-US" dirty="0" smtClean="0"/>
              <a:t>, </a:t>
            </a:r>
            <a:r>
              <a:rPr lang="en-US" dirty="0" err="1" smtClean="0"/>
              <a:t>ndërsa</a:t>
            </a:r>
            <a:r>
              <a:rPr lang="en-US" dirty="0" smtClean="0"/>
              <a:t> </a:t>
            </a:r>
            <a:r>
              <a:rPr lang="en-US" dirty="0" err="1" smtClean="0"/>
              <a:t>pirja</a:t>
            </a:r>
            <a:r>
              <a:rPr lang="en-US" dirty="0" smtClean="0"/>
              <a:t> e 100g </a:t>
            </a:r>
            <a:r>
              <a:rPr lang="en-US" dirty="0" err="1" smtClean="0"/>
              <a:t>alkohol</a:t>
            </a:r>
            <a:r>
              <a:rPr lang="en-US" dirty="0" smtClean="0"/>
              <a:t> </a:t>
            </a:r>
            <a:r>
              <a:rPr lang="en-US" dirty="0" err="1" smtClean="0"/>
              <a:t>etilik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mbi</a:t>
            </a:r>
            <a:r>
              <a:rPr lang="en-US" dirty="0" smtClean="0"/>
              <a:t> </a:t>
            </a:r>
            <a:r>
              <a:rPr lang="en-US" dirty="0" err="1" smtClean="0"/>
              <a:t>dy</a:t>
            </a:r>
            <a:r>
              <a:rPr lang="en-US" dirty="0" smtClean="0"/>
              <a:t> </a:t>
            </a:r>
            <a:r>
              <a:rPr lang="en-US" dirty="0" err="1" smtClean="0"/>
              <a:t>dopio</a:t>
            </a:r>
            <a:r>
              <a:rPr lang="en-US" dirty="0" smtClean="0"/>
              <a:t> </a:t>
            </a:r>
            <a:r>
              <a:rPr lang="en-US" dirty="0" err="1" smtClean="0"/>
              <a:t>raki</a:t>
            </a:r>
            <a:r>
              <a:rPr lang="en-US" dirty="0" smtClean="0"/>
              <a:t> (200ml) </a:t>
            </a:r>
            <a:r>
              <a:rPr lang="en-US" dirty="0" err="1" smtClean="0"/>
              <a:t>apo</a:t>
            </a:r>
            <a:r>
              <a:rPr lang="en-US" dirty="0" smtClean="0"/>
              <a:t> 2 </a:t>
            </a:r>
            <a:r>
              <a:rPr lang="en-US" dirty="0" err="1" smtClean="0"/>
              <a:t>litra</a:t>
            </a:r>
            <a:r>
              <a:rPr lang="en-US" dirty="0" smtClean="0"/>
              <a:t> </a:t>
            </a:r>
            <a:r>
              <a:rPr lang="en-US" dirty="0" err="1" smtClean="0"/>
              <a:t>birrë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periudhë</a:t>
            </a:r>
            <a:r>
              <a:rPr lang="en-US" dirty="0" smtClean="0"/>
              <a:t> 6-12 </a:t>
            </a:r>
            <a:r>
              <a:rPr lang="en-US" dirty="0" err="1" smtClean="0"/>
              <a:t>vjet</a:t>
            </a:r>
            <a:r>
              <a:rPr lang="en-US" dirty="0" smtClean="0"/>
              <a:t> </a:t>
            </a:r>
            <a:r>
              <a:rPr lang="en-US" dirty="0" err="1" smtClean="0"/>
              <a:t>jep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mënyrë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sigurt</a:t>
            </a:r>
            <a:r>
              <a:rPr lang="en-US" dirty="0" smtClean="0"/>
              <a:t> </a:t>
            </a:r>
            <a:r>
              <a:rPr lang="en-US" dirty="0" err="1" smtClean="0"/>
              <a:t>dëmtime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pankreasit</a:t>
            </a:r>
            <a:r>
              <a:rPr lang="en-US" dirty="0" smtClean="0"/>
              <a:t>. </a:t>
            </a:r>
            <a:r>
              <a:rPr lang="en-US" dirty="0" err="1" smtClean="0"/>
              <a:t>Konsumimi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kohë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shkurtër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sasie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madhe</a:t>
            </a:r>
            <a:r>
              <a:rPr lang="en-US" dirty="0" smtClean="0"/>
              <a:t> </a:t>
            </a:r>
            <a:r>
              <a:rPr lang="en-US" dirty="0" err="1" smtClean="0"/>
              <a:t>pijesh</a:t>
            </a:r>
            <a:r>
              <a:rPr lang="en-US" dirty="0" smtClean="0"/>
              <a:t> </a:t>
            </a:r>
            <a:r>
              <a:rPr lang="en-US" dirty="0" err="1" smtClean="0"/>
              <a:t>alkoolike</a:t>
            </a:r>
            <a:r>
              <a:rPr lang="en-US" dirty="0" smtClean="0"/>
              <a:t> </a:t>
            </a:r>
            <a:r>
              <a:rPr lang="en-US" dirty="0" err="1" smtClean="0"/>
              <a:t>rrezikon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pankreatit</a:t>
            </a:r>
            <a:r>
              <a:rPr lang="en-US" dirty="0" smtClean="0"/>
              <a:t> </a:t>
            </a:r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çojë</a:t>
            </a:r>
            <a:r>
              <a:rPr lang="en-US" dirty="0" smtClean="0"/>
              <a:t> </a:t>
            </a:r>
            <a:r>
              <a:rPr lang="en-US" dirty="0" err="1" smtClean="0"/>
              <a:t>deri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rrezikimin</a:t>
            </a:r>
            <a:r>
              <a:rPr lang="en-US" dirty="0" smtClean="0"/>
              <a:t> e </a:t>
            </a:r>
            <a:r>
              <a:rPr lang="en-US" dirty="0" err="1" smtClean="0"/>
              <a:t>jetës</a:t>
            </a:r>
            <a:r>
              <a:rPr lang="en-US" dirty="0" smtClean="0"/>
              <a:t>. </a:t>
            </a:r>
            <a:r>
              <a:rPr lang="en-US" dirty="0" err="1" smtClean="0"/>
              <a:t>Alkoholi</a:t>
            </a:r>
            <a:r>
              <a:rPr lang="en-US" dirty="0" smtClean="0"/>
              <a:t> </a:t>
            </a:r>
            <a:r>
              <a:rPr lang="en-US" dirty="0" err="1" smtClean="0"/>
              <a:t>shkakton</a:t>
            </a:r>
            <a:r>
              <a:rPr lang="en-US" dirty="0" smtClean="0"/>
              <a:t> </a:t>
            </a:r>
            <a:r>
              <a:rPr lang="en-US" dirty="0" err="1" smtClean="0"/>
              <a:t>gjithashtu</a:t>
            </a:r>
            <a:r>
              <a:rPr lang="en-US" dirty="0" smtClean="0"/>
              <a:t> </a:t>
            </a:r>
            <a:r>
              <a:rPr lang="en-US" dirty="0" err="1" smtClean="0"/>
              <a:t>dehje</a:t>
            </a:r>
            <a:r>
              <a:rPr lang="en-US" dirty="0" smtClean="0"/>
              <a:t>, </a:t>
            </a:r>
            <a:r>
              <a:rPr lang="en-US" dirty="0" err="1" smtClean="0"/>
              <a:t>atëherë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nervor</a:t>
            </a:r>
            <a:r>
              <a:rPr lang="en-US" dirty="0" smtClean="0"/>
              <a:t> </a:t>
            </a:r>
            <a:r>
              <a:rPr lang="en-US" dirty="0" err="1" smtClean="0"/>
              <a:t>qendror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arrin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kontrollojë</a:t>
            </a:r>
            <a:r>
              <a:rPr lang="en-US" dirty="0" smtClean="0"/>
              <a:t> </a:t>
            </a:r>
            <a:r>
              <a:rPr lang="en-US" dirty="0" err="1" smtClean="0"/>
              <a:t>veprimet</a:t>
            </a:r>
            <a:r>
              <a:rPr lang="en-US" dirty="0" smtClean="0"/>
              <a:t> e </a:t>
            </a:r>
            <a:r>
              <a:rPr lang="en-US" dirty="0" err="1" smtClean="0"/>
              <a:t>vullnetshme</a:t>
            </a:r>
            <a:r>
              <a:rPr lang="en-US" dirty="0" smtClean="0"/>
              <a:t>,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pavullnetshme</a:t>
            </a:r>
            <a:r>
              <a:rPr lang="en-US" dirty="0" smtClean="0"/>
              <a:t>.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vërtetuar</a:t>
            </a:r>
            <a:r>
              <a:rPr lang="en-US" dirty="0" smtClean="0"/>
              <a:t> se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çdo</a:t>
            </a:r>
            <a:r>
              <a:rPr lang="en-US" dirty="0" smtClean="0"/>
              <a:t> 1 </a:t>
            </a:r>
            <a:r>
              <a:rPr lang="en-US" dirty="0" err="1" smtClean="0"/>
              <a:t>litër</a:t>
            </a:r>
            <a:r>
              <a:rPr lang="en-US" dirty="0" smtClean="0"/>
              <a:t> </a:t>
            </a:r>
            <a:r>
              <a:rPr lang="en-US" dirty="0" err="1" smtClean="0"/>
              <a:t>alkohol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konsumuar</a:t>
            </a:r>
            <a:r>
              <a:rPr lang="en-US" dirty="0" smtClean="0"/>
              <a:t>, </a:t>
            </a:r>
            <a:r>
              <a:rPr lang="en-US" dirty="0" err="1" smtClean="0"/>
              <a:t>vdesin</a:t>
            </a:r>
            <a:r>
              <a:rPr lang="en-US" dirty="0" smtClean="0"/>
              <a:t> 1.000-2.000 </a:t>
            </a:r>
            <a:r>
              <a:rPr lang="en-US" dirty="0" err="1" smtClean="0"/>
              <a:t>qeliza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trurit</a:t>
            </a:r>
            <a:r>
              <a:rPr lang="en-US" dirty="0" smtClean="0"/>
              <a:t>. </a:t>
            </a:r>
            <a:r>
              <a:rPr lang="en-US" dirty="0" err="1" smtClean="0"/>
              <a:t>Pra</a:t>
            </a:r>
            <a:r>
              <a:rPr lang="en-US" dirty="0" smtClean="0"/>
              <a:t>, </a:t>
            </a:r>
            <a:r>
              <a:rPr lang="en-US" dirty="0" err="1" smtClean="0"/>
              <a:t>alkoholi</a:t>
            </a:r>
            <a:r>
              <a:rPr lang="en-US" dirty="0" smtClean="0"/>
              <a:t> </a:t>
            </a:r>
            <a:r>
              <a:rPr lang="en-US" dirty="0" err="1" smtClean="0"/>
              <a:t>dëmton</a:t>
            </a:r>
            <a:r>
              <a:rPr lang="en-US" dirty="0" smtClean="0"/>
              <a:t> pa </a:t>
            </a:r>
            <a:r>
              <a:rPr lang="en-US" dirty="0" err="1" smtClean="0"/>
              <a:t>përjashtim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gjitha</a:t>
            </a:r>
            <a:r>
              <a:rPr lang="en-US" dirty="0" smtClean="0"/>
              <a:t> </a:t>
            </a:r>
            <a:r>
              <a:rPr lang="en-US" dirty="0" err="1" smtClean="0"/>
              <a:t>organet</a:t>
            </a:r>
            <a:r>
              <a:rPr lang="en-US" dirty="0" smtClean="0"/>
              <a:t> e </a:t>
            </a:r>
            <a:r>
              <a:rPr lang="en-US" dirty="0" err="1" smtClean="0"/>
              <a:t>trurit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slow">
    <p:newsflash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28600"/>
            <a:ext cx="4267200" cy="647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3700464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Prodhimi</a:t>
            </a:r>
            <a:endParaRPr lang="en-US" b="1" dirty="0" smtClean="0"/>
          </a:p>
          <a:p>
            <a:r>
              <a:rPr lang="en-US" dirty="0" err="1" smtClean="0"/>
              <a:t>Mënyra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e </a:t>
            </a:r>
            <a:r>
              <a:rPr lang="en-US" dirty="0" err="1" smtClean="0"/>
              <a:t>vjetër</a:t>
            </a:r>
            <a:r>
              <a:rPr lang="en-US" dirty="0" smtClean="0"/>
              <a:t> e </a:t>
            </a:r>
            <a:r>
              <a:rPr lang="en-US" dirty="0" err="1" smtClean="0"/>
              <a:t>përfitimit</a:t>
            </a:r>
            <a:r>
              <a:rPr lang="en-US" dirty="0" smtClean="0"/>
              <a:t> e </a:t>
            </a:r>
            <a:r>
              <a:rPr lang="en-US" dirty="0" err="1" smtClean="0"/>
              <a:t>njohur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6000 </a:t>
            </a:r>
            <a:r>
              <a:rPr lang="en-US" dirty="0" err="1" smtClean="0"/>
              <a:t>vjetëve</a:t>
            </a:r>
            <a:r>
              <a:rPr lang="en-US" dirty="0" smtClean="0"/>
              <a:t> e </a:t>
            </a:r>
            <a:r>
              <a:rPr lang="en-US" dirty="0" err="1" smtClean="0"/>
              <a:t>cila</a:t>
            </a:r>
            <a:r>
              <a:rPr lang="en-US" dirty="0" smtClean="0"/>
              <a:t> </a:t>
            </a:r>
            <a:r>
              <a:rPr lang="en-US" dirty="0" err="1" smtClean="0"/>
              <a:t>mbështetet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metodën</a:t>
            </a:r>
            <a:r>
              <a:rPr lang="en-US" dirty="0" smtClean="0"/>
              <a:t> e </a:t>
            </a:r>
            <a:r>
              <a:rPr lang="en-US" dirty="0" err="1" smtClean="0"/>
              <a:t>fermentimit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sheqerit</a:t>
            </a:r>
            <a:r>
              <a:rPr lang="en-US" dirty="0" smtClean="0"/>
              <a:t>, </a:t>
            </a:r>
            <a:r>
              <a:rPr lang="en-US" dirty="0" err="1" smtClean="0"/>
              <a:t>nën</a:t>
            </a:r>
            <a:r>
              <a:rPr lang="en-US" dirty="0" smtClean="0"/>
              <a:t> </a:t>
            </a:r>
            <a:r>
              <a:rPr lang="en-US" dirty="0" err="1" smtClean="0"/>
              <a:t>veprimin</a:t>
            </a:r>
            <a:r>
              <a:rPr lang="en-US" dirty="0" smtClean="0"/>
              <a:t> e </a:t>
            </a:r>
            <a:r>
              <a:rPr lang="en-US" dirty="0" err="1" smtClean="0"/>
              <a:t>disa</a:t>
            </a:r>
            <a:r>
              <a:rPr lang="en-US" dirty="0" smtClean="0"/>
              <a:t> </a:t>
            </a:r>
            <a:r>
              <a:rPr lang="en-US" dirty="0" err="1" smtClean="0"/>
              <a:t>substancave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prodhojnë</a:t>
            </a:r>
            <a:r>
              <a:rPr lang="en-US" dirty="0" smtClean="0"/>
              <a:t> </a:t>
            </a:r>
            <a:r>
              <a:rPr lang="en-US" dirty="0" err="1" smtClean="0"/>
              <a:t>disa</a:t>
            </a:r>
            <a:r>
              <a:rPr lang="en-US" dirty="0" smtClean="0"/>
              <a:t> </a:t>
            </a:r>
            <a:r>
              <a:rPr lang="en-US" dirty="0" err="1" smtClean="0"/>
              <a:t>mikoroorganizma</a:t>
            </a:r>
            <a:r>
              <a:rPr lang="en-US" dirty="0" smtClean="0"/>
              <a:t>,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quhen</a:t>
            </a:r>
            <a:r>
              <a:rPr lang="en-US" dirty="0" smtClean="0"/>
              <a:t> </a:t>
            </a:r>
            <a:r>
              <a:rPr lang="en-US" dirty="0" err="1" smtClean="0"/>
              <a:t>enzime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tharme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</a:t>
            </a:r>
            <a:r>
              <a:rPr lang="en-US" dirty="0" err="1" smtClean="0">
                <a:solidFill>
                  <a:schemeClr val="accent2"/>
                </a:solidFill>
              </a:rPr>
              <a:t>Prodhimi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676400"/>
            <a:ext cx="373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strips dir="l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3319464"/>
          </a:xfrm>
        </p:spPr>
        <p:txBody>
          <a:bodyPr>
            <a:normAutofit/>
          </a:bodyPr>
          <a:lstStyle/>
          <a:p>
            <a:r>
              <a:rPr lang="en-US" dirty="0" err="1" smtClean="0"/>
              <a:t>Birra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pija</a:t>
            </a:r>
            <a:r>
              <a:rPr lang="en-US" dirty="0" smtClean="0"/>
              <a:t> </a:t>
            </a:r>
            <a:r>
              <a:rPr lang="en-US" dirty="0" err="1" smtClean="0"/>
              <a:t>alkoholike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e </a:t>
            </a:r>
            <a:r>
              <a:rPr lang="en-US" dirty="0" err="1" smtClean="0"/>
              <a:t>vjetër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e </a:t>
            </a:r>
            <a:r>
              <a:rPr lang="en-US" dirty="0" err="1" smtClean="0"/>
              <a:t>njohur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botë</a:t>
            </a:r>
            <a:r>
              <a:rPr lang="en-US" dirty="0" smtClean="0"/>
              <a:t>. </a:t>
            </a:r>
            <a:r>
              <a:rPr lang="en-US" dirty="0" err="1" smtClean="0"/>
              <a:t>Shiten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</a:t>
            </a:r>
            <a:r>
              <a:rPr lang="en-US" dirty="0" err="1" smtClean="0"/>
              <a:t>shumë</a:t>
            </a:r>
            <a:r>
              <a:rPr lang="en-US" dirty="0" smtClean="0"/>
              <a:t> se 133 </a:t>
            </a:r>
            <a:r>
              <a:rPr lang="en-US" dirty="0" err="1" smtClean="0"/>
              <a:t>miliardë</a:t>
            </a:r>
            <a:r>
              <a:rPr lang="en-US" dirty="0" smtClean="0"/>
              <a:t> </a:t>
            </a:r>
            <a:r>
              <a:rPr lang="en-US" dirty="0" err="1" smtClean="0"/>
              <a:t>litra</a:t>
            </a:r>
            <a:r>
              <a:rPr lang="en-US" dirty="0" smtClean="0"/>
              <a:t> </a:t>
            </a:r>
            <a:r>
              <a:rPr lang="en-US" dirty="0" err="1" smtClean="0"/>
              <a:t>birrë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vit</a:t>
            </a:r>
            <a:r>
              <a:rPr lang="en-US" dirty="0" smtClean="0"/>
              <a:t>. </a:t>
            </a:r>
            <a:r>
              <a:rPr lang="en-US" dirty="0" err="1" smtClean="0"/>
              <a:t>Prodhohet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tharmëtimi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lëndëve</a:t>
            </a:r>
            <a:r>
              <a:rPr lang="en-US" dirty="0" smtClean="0"/>
              <a:t> me </a:t>
            </a:r>
            <a:r>
              <a:rPr lang="en-US" dirty="0" err="1" smtClean="0"/>
              <a:t>bazë</a:t>
            </a:r>
            <a:r>
              <a:rPr lang="en-US" dirty="0" smtClean="0"/>
              <a:t> </a:t>
            </a:r>
            <a:r>
              <a:rPr lang="en-US" dirty="0" err="1" smtClean="0"/>
              <a:t>niseshten</a:t>
            </a:r>
            <a:r>
              <a:rPr lang="en-US" dirty="0" smtClean="0"/>
              <a:t>, </a:t>
            </a:r>
            <a:r>
              <a:rPr lang="en-US" dirty="0" err="1" smtClean="0"/>
              <a:t>zakonisht</a:t>
            </a:r>
            <a:r>
              <a:rPr lang="en-US" dirty="0" smtClean="0"/>
              <a:t> </a:t>
            </a:r>
            <a:r>
              <a:rPr lang="en-US" dirty="0" err="1" smtClean="0"/>
              <a:t>përdoret</a:t>
            </a:r>
            <a:r>
              <a:rPr lang="en-US" dirty="0" smtClean="0"/>
              <a:t> </a:t>
            </a:r>
            <a:r>
              <a:rPr lang="en-US" dirty="0" err="1" smtClean="0"/>
              <a:t>elbi</a:t>
            </a:r>
            <a:r>
              <a:rPr lang="en-US" dirty="0" smtClean="0"/>
              <a:t>, </a:t>
            </a:r>
            <a:r>
              <a:rPr lang="en-US" dirty="0" err="1" smtClean="0"/>
              <a:t>megjithëse</a:t>
            </a:r>
            <a:r>
              <a:rPr lang="en-US" dirty="0" smtClean="0"/>
              <a:t> </a:t>
            </a:r>
            <a:r>
              <a:rPr lang="en-US" dirty="0" err="1" smtClean="0"/>
              <a:t>përdoren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rrënjët</a:t>
            </a:r>
            <a:r>
              <a:rPr lang="en-US" dirty="0" smtClean="0"/>
              <a:t> e </a:t>
            </a:r>
            <a:r>
              <a:rPr lang="en-US" dirty="0" err="1" smtClean="0"/>
              <a:t>kasavës</a:t>
            </a:r>
            <a:r>
              <a:rPr lang="en-US" dirty="0" smtClean="0"/>
              <a:t> (</a:t>
            </a:r>
            <a:r>
              <a:rPr lang="en-US" dirty="0" err="1" smtClean="0"/>
              <a:t>Manihot</a:t>
            </a:r>
            <a:r>
              <a:rPr lang="en-US" dirty="0" smtClean="0"/>
              <a:t> </a:t>
            </a:r>
            <a:r>
              <a:rPr lang="en-US" dirty="0" err="1" smtClean="0"/>
              <a:t>esculenta</a:t>
            </a:r>
            <a:r>
              <a:rPr lang="en-US" dirty="0" smtClean="0"/>
              <a:t>)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Afrikë</a:t>
            </a:r>
            <a:r>
              <a:rPr lang="en-US" dirty="0" smtClean="0"/>
              <a:t>, </a:t>
            </a:r>
            <a:r>
              <a:rPr lang="en-US" dirty="0" err="1" smtClean="0"/>
              <a:t>patatja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Brazil,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Agava</a:t>
            </a:r>
            <a:r>
              <a:rPr lang="en-US" dirty="0" smtClean="0"/>
              <a:t> (</a:t>
            </a:r>
            <a:r>
              <a:rPr lang="en-US" dirty="0" err="1" smtClean="0"/>
              <a:t>lloj</a:t>
            </a:r>
            <a:r>
              <a:rPr lang="en-US" dirty="0" smtClean="0"/>
              <a:t> </a:t>
            </a:r>
            <a:r>
              <a:rPr lang="en-US" dirty="0" err="1" smtClean="0"/>
              <a:t>kaktusi</a:t>
            </a:r>
            <a:r>
              <a:rPr lang="en-US" dirty="0" smtClean="0"/>
              <a:t>)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Meksikë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</a:t>
            </a:r>
            <a:r>
              <a:rPr lang="en-US" dirty="0" err="1" smtClean="0">
                <a:solidFill>
                  <a:schemeClr val="accent2"/>
                </a:solidFill>
              </a:rPr>
              <a:t>Birra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pull dir="u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3776664"/>
          </a:xfrm>
        </p:spPr>
        <p:txBody>
          <a:bodyPr>
            <a:normAutofit/>
          </a:bodyPr>
          <a:lstStyle/>
          <a:p>
            <a:r>
              <a:rPr lang="en-US" sz="2100" dirty="0" smtClean="0"/>
              <a:t>Vera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pije</a:t>
            </a:r>
            <a:r>
              <a:rPr lang="en-US" dirty="0" smtClean="0"/>
              <a:t> </a:t>
            </a:r>
            <a:r>
              <a:rPr lang="en-US" dirty="0" err="1" smtClean="0"/>
              <a:t>alkoolike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prodhohet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fermentimi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rrushit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lëngut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rrushit</a:t>
            </a:r>
            <a:r>
              <a:rPr lang="en-US" dirty="0" smtClean="0"/>
              <a:t>. </a:t>
            </a:r>
            <a:r>
              <a:rPr lang="en-US" dirty="0" err="1" smtClean="0"/>
              <a:t>Fjala</a:t>
            </a:r>
            <a:r>
              <a:rPr lang="en-US" dirty="0" smtClean="0"/>
              <a:t> </a:t>
            </a:r>
            <a:r>
              <a:rPr lang="en-US" dirty="0" err="1" smtClean="0"/>
              <a:t>vjen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Gjuha</a:t>
            </a:r>
            <a:r>
              <a:rPr lang="en-US" dirty="0" smtClean="0"/>
              <a:t> </a:t>
            </a:r>
            <a:r>
              <a:rPr lang="en-US" dirty="0" err="1" smtClean="0"/>
              <a:t>Greke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F</a:t>
            </a:r>
            <a:r>
              <a:rPr lang="el-GR" dirty="0" smtClean="0"/>
              <a:t>οινος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Gjuha</a:t>
            </a:r>
            <a:r>
              <a:rPr lang="en-US" dirty="0" smtClean="0"/>
              <a:t> </a:t>
            </a:r>
            <a:r>
              <a:rPr lang="en-US" dirty="0" err="1" smtClean="0"/>
              <a:t>Latine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vinum</a:t>
            </a:r>
            <a:r>
              <a:rPr lang="en-US" dirty="0" smtClean="0"/>
              <a:t>. </a:t>
            </a:r>
            <a:r>
              <a:rPr lang="en-US" dirty="0" err="1" smtClean="0"/>
              <a:t>Pije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ngjashme</a:t>
            </a:r>
            <a:r>
              <a:rPr lang="en-US" dirty="0" smtClean="0"/>
              <a:t> me </a:t>
            </a:r>
            <a:r>
              <a:rPr lang="en-US" dirty="0" err="1" smtClean="0"/>
              <a:t>verën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bëhen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fruta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tjera</a:t>
            </a:r>
            <a:r>
              <a:rPr lang="en-US" dirty="0" smtClean="0"/>
              <a:t>.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këtë</a:t>
            </a:r>
            <a:r>
              <a:rPr lang="en-US" dirty="0" smtClean="0"/>
              <a:t> </a:t>
            </a:r>
            <a:r>
              <a:rPr lang="en-US" dirty="0" err="1" smtClean="0"/>
              <a:t>kuptim</a:t>
            </a:r>
            <a:r>
              <a:rPr lang="en-US" dirty="0" smtClean="0"/>
              <a:t> </a:t>
            </a:r>
            <a:r>
              <a:rPr lang="en-US" dirty="0" err="1" smtClean="0"/>
              <a:t>emri</a:t>
            </a:r>
            <a:r>
              <a:rPr lang="en-US" dirty="0" smtClean="0"/>
              <a:t> </a:t>
            </a:r>
            <a:r>
              <a:rPr lang="en-US" dirty="0" err="1" smtClean="0"/>
              <a:t>verë</a:t>
            </a:r>
            <a:r>
              <a:rPr lang="en-US" dirty="0" smtClean="0"/>
              <a:t> </a:t>
            </a:r>
            <a:r>
              <a:rPr lang="en-US" dirty="0" err="1" smtClean="0"/>
              <a:t>perdoret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kualifikues</a:t>
            </a:r>
            <a:r>
              <a:rPr lang="en-US" dirty="0" smtClean="0"/>
              <a:t>,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shëmbull</a:t>
            </a:r>
            <a:r>
              <a:rPr lang="en-US" dirty="0" smtClean="0"/>
              <a:t>, </a:t>
            </a:r>
            <a:r>
              <a:rPr lang="en-US" dirty="0" err="1" smtClean="0"/>
              <a:t>verë</a:t>
            </a:r>
            <a:r>
              <a:rPr lang="en-US" dirty="0" smtClean="0"/>
              <a:t> e </a:t>
            </a:r>
            <a:r>
              <a:rPr lang="en-US" dirty="0" err="1" smtClean="0"/>
              <a:t>kuqe</a:t>
            </a:r>
            <a:r>
              <a:rPr lang="en-US" dirty="0" smtClean="0"/>
              <a:t>. </a:t>
            </a:r>
            <a:r>
              <a:rPr lang="en-US" dirty="0" err="1" smtClean="0"/>
              <a:t>Vetë</a:t>
            </a:r>
            <a:r>
              <a:rPr lang="en-US" dirty="0" smtClean="0"/>
              <a:t> </a:t>
            </a:r>
            <a:r>
              <a:rPr lang="en-US" dirty="0" err="1" smtClean="0"/>
              <a:t>fjala</a:t>
            </a:r>
            <a:r>
              <a:rPr lang="en-US" dirty="0" smtClean="0"/>
              <a:t> </a:t>
            </a:r>
            <a:r>
              <a:rPr lang="en-US" dirty="0" err="1" smtClean="0"/>
              <a:t>verë</a:t>
            </a:r>
            <a:r>
              <a:rPr lang="en-US" dirty="0" smtClean="0"/>
              <a:t> ka </a:t>
            </a:r>
            <a:r>
              <a:rPr lang="en-US" dirty="0" err="1" smtClean="0"/>
              <a:t>kuptimin</a:t>
            </a:r>
            <a:r>
              <a:rPr lang="en-US" dirty="0" smtClean="0"/>
              <a:t> </a:t>
            </a:r>
            <a:r>
              <a:rPr lang="en-US" dirty="0" err="1" smtClean="0"/>
              <a:t>verë</a:t>
            </a:r>
            <a:r>
              <a:rPr lang="en-US" dirty="0" smtClean="0"/>
              <a:t> </a:t>
            </a:r>
            <a:r>
              <a:rPr lang="en-US" dirty="0" err="1" smtClean="0"/>
              <a:t>rrushi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dirty="0" smtClean="0">
                <a:solidFill>
                  <a:schemeClr val="accent2"/>
                </a:solidFill>
              </a:rPr>
              <a:t>Vera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295400"/>
            <a:ext cx="3495675" cy="4327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diamond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err="1" smtClean="0">
                <a:solidFill>
                  <a:schemeClr val="accent2"/>
                </a:solidFill>
              </a:rPr>
              <a:t>Demtimet</a:t>
            </a:r>
            <a:r>
              <a:rPr lang="en-US" sz="3600" dirty="0" smtClean="0">
                <a:solidFill>
                  <a:schemeClr val="accent2"/>
                </a:solidFill>
              </a:rPr>
              <a:t> e </a:t>
            </a:r>
            <a:r>
              <a:rPr lang="en-US" sz="3600" dirty="0" err="1" smtClean="0">
                <a:solidFill>
                  <a:schemeClr val="accent2"/>
                </a:solidFill>
              </a:rPr>
              <a:t>alkolit</a:t>
            </a:r>
            <a:r>
              <a:rPr lang="en-US" sz="3600" dirty="0" smtClean="0">
                <a:solidFill>
                  <a:schemeClr val="accent2"/>
                </a:solidFill>
              </a:rPr>
              <a:t> ne </a:t>
            </a:r>
            <a:r>
              <a:rPr lang="en-US" sz="3600" dirty="0" err="1" smtClean="0">
                <a:solidFill>
                  <a:schemeClr val="accent2"/>
                </a:solidFill>
              </a:rPr>
              <a:t>shendetin</a:t>
            </a:r>
            <a:r>
              <a:rPr lang="en-US" sz="3600" dirty="0" smtClean="0">
                <a:solidFill>
                  <a:schemeClr val="accent2"/>
                </a:solidFill>
              </a:rPr>
              <a:t> e </a:t>
            </a:r>
            <a:r>
              <a:rPr lang="en-US" sz="3600" dirty="0" err="1" smtClean="0">
                <a:solidFill>
                  <a:schemeClr val="accent2"/>
                </a:solidFill>
              </a:rPr>
              <a:t>njeriut</a:t>
            </a:r>
            <a:r>
              <a:rPr lang="en-US" sz="3600" dirty="0" smtClean="0">
                <a:solidFill>
                  <a:schemeClr val="accent2"/>
                </a:solidFill>
              </a:rPr>
              <a:t> </a:t>
            </a:r>
            <a:endParaRPr lang="en-US" sz="3600" dirty="0">
              <a:solidFill>
                <a:schemeClr val="accent2"/>
              </a:solidFill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09600" y="22098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circl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/>
                </a:solidFill>
              </a:rPr>
              <a:t>Cilet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quhen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alkooliste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09600" y="21336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strips dir="ru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2057400"/>
            <a:ext cx="7924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strips dir="r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chemeClr val="accent2"/>
                </a:solidFill>
              </a:rPr>
              <a:t>Klasifikimi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dhe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emrtimi</a:t>
            </a:r>
            <a:r>
              <a:rPr lang="en-US" dirty="0" smtClean="0">
                <a:solidFill>
                  <a:schemeClr val="accent2"/>
                </a:solidFill>
              </a:rPr>
              <a:t> I </a:t>
            </a:r>
            <a:r>
              <a:rPr lang="en-US" dirty="0" err="1" smtClean="0">
                <a:solidFill>
                  <a:schemeClr val="accent2"/>
                </a:solidFill>
              </a:rPr>
              <a:t>alkooleve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Ne </a:t>
            </a:r>
            <a:r>
              <a:rPr lang="en-US" dirty="0" err="1" smtClean="0"/>
              <a:t>baze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radikalit</a:t>
            </a:r>
            <a:r>
              <a:rPr lang="en-US" dirty="0" smtClean="0"/>
              <a:t> </a:t>
            </a:r>
            <a:r>
              <a:rPr lang="en-US" dirty="0" err="1" smtClean="0"/>
              <a:t>alkoolet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ndahen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38200" y="3200400"/>
          <a:ext cx="7086600" cy="15240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62200"/>
                <a:gridCol w="2362200"/>
                <a:gridCol w="23622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Te </a:t>
                      </a:r>
                      <a:r>
                        <a:rPr lang="en-US" dirty="0" err="1" smtClean="0"/>
                        <a:t>ngopura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Alkanole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CnH</a:t>
                      </a:r>
                      <a:r>
                        <a:rPr lang="en-US" sz="1200" dirty="0" smtClean="0"/>
                        <a:t>2n+1</a:t>
                      </a:r>
                      <a:r>
                        <a:rPr lang="en-US" dirty="0" smtClean="0"/>
                        <a:t> -OH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Te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pangopura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Alkenole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CnH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2n-1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–OH 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Alkinole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CnH2n-3–OH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trips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Ne </a:t>
            </a:r>
            <a:r>
              <a:rPr lang="en-US" sz="3200" dirty="0" err="1" smtClean="0">
                <a:solidFill>
                  <a:schemeClr val="accent2"/>
                </a:solidFill>
              </a:rPr>
              <a:t>varesi</a:t>
            </a:r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</a:rPr>
              <a:t>te</a:t>
            </a:r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</a:rPr>
              <a:t>tipit</a:t>
            </a:r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</a:rPr>
              <a:t>te</a:t>
            </a:r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</a:rPr>
              <a:t>karbonit</a:t>
            </a:r>
            <a:r>
              <a:rPr lang="en-US" sz="3200" dirty="0" smtClean="0">
                <a:solidFill>
                  <a:schemeClr val="accent2"/>
                </a:solidFill>
              </a:rPr>
              <a:t> me </a:t>
            </a:r>
            <a:r>
              <a:rPr lang="en-US" sz="3200" dirty="0" err="1" smtClean="0">
                <a:solidFill>
                  <a:schemeClr val="accent2"/>
                </a:solidFill>
              </a:rPr>
              <a:t>te</a:t>
            </a:r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</a:rPr>
              <a:t>cilin</a:t>
            </a:r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</a:rPr>
              <a:t>eshte</a:t>
            </a:r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</a:rPr>
              <a:t>lidhur</a:t>
            </a:r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</a:rPr>
              <a:t>grupi</a:t>
            </a:r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</a:rPr>
              <a:t>hidroksil</a:t>
            </a:r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</a:rPr>
              <a:t>ndahen</a:t>
            </a:r>
            <a:r>
              <a:rPr lang="en-US" sz="3200" dirty="0" smtClean="0">
                <a:solidFill>
                  <a:schemeClr val="accent2"/>
                </a:solidFill>
              </a:rPr>
              <a:t> 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33400" y="2362200"/>
          <a:ext cx="8229600" cy="3311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5938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ALKOOLE PARESORE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R-CH2-OH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864614"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ALKOOLE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DYTESORE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  R-CH-R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    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|</a:t>
                      </a:r>
                    </a:p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    OH</a:t>
                      </a:r>
                    </a:p>
                    <a:p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359897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ALKOOLE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TRETESORE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     R</a:t>
                      </a:r>
                    </a:p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     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|</a:t>
                      </a:r>
                    </a:p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  R-C-R</a:t>
                      </a:r>
                    </a:p>
                    <a:p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     |</a:t>
                      </a:r>
                    </a:p>
                    <a:p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   OH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5240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            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         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Mjetet</a:t>
            </a:r>
            <a:r>
              <a:rPr lang="en-US" dirty="0" smtClean="0"/>
              <a:t>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332037"/>
            <a:ext cx="4038600" cy="4525963"/>
          </a:xfrm>
        </p:spPr>
        <p:txBody>
          <a:bodyPr/>
          <a:lstStyle/>
          <a:p>
            <a:r>
              <a:rPr lang="en-US" sz="3200" dirty="0" err="1" smtClean="0"/>
              <a:t>Kompjuteri</a:t>
            </a:r>
            <a:r>
              <a:rPr lang="en-US" sz="3200" dirty="0" smtClean="0"/>
              <a:t> </a:t>
            </a:r>
          </a:p>
          <a:p>
            <a:r>
              <a:rPr lang="en-US" sz="3200" dirty="0" err="1" smtClean="0"/>
              <a:t>Tekse</a:t>
            </a:r>
            <a:r>
              <a:rPr lang="en-US" sz="3200" dirty="0" smtClean="0"/>
              <a:t> </a:t>
            </a:r>
          </a:p>
          <a:p>
            <a:r>
              <a:rPr lang="en-US" sz="3200" dirty="0" err="1" smtClean="0"/>
              <a:t>Njohuri</a:t>
            </a:r>
            <a:r>
              <a:rPr lang="en-US" sz="3200" dirty="0" smtClean="0"/>
              <a:t> </a:t>
            </a:r>
          </a:p>
          <a:p>
            <a:r>
              <a:rPr lang="en-US" sz="3200" dirty="0" err="1" smtClean="0"/>
              <a:t>Burime</a:t>
            </a:r>
            <a:r>
              <a:rPr lang="en-US" sz="3200" dirty="0" smtClean="0"/>
              <a:t> </a:t>
            </a:r>
            <a:r>
              <a:rPr lang="en-US" sz="3200" dirty="0" err="1" smtClean="0"/>
              <a:t>te</a:t>
            </a:r>
            <a:r>
              <a:rPr lang="en-US" sz="3200" dirty="0" smtClean="0"/>
              <a:t> </a:t>
            </a:r>
            <a:r>
              <a:rPr lang="en-US" sz="3200" dirty="0" err="1" smtClean="0"/>
              <a:t>tjera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</p:cSld>
  <p:clrMapOvr>
    <a:masterClrMapping/>
  </p:clrMapOvr>
  <p:transition spd="slow" advTm="301000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2057400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chemeClr val="accent2"/>
                </a:solidFill>
              </a:rPr>
              <a:t>Literatura</a:t>
            </a:r>
            <a:r>
              <a:rPr lang="en-US" dirty="0" smtClean="0"/>
              <a:t>     </a:t>
            </a:r>
            <a:r>
              <a:rPr lang="en-US" dirty="0" err="1" smtClean="0">
                <a:solidFill>
                  <a:schemeClr val="accent2"/>
                </a:solidFill>
              </a:rPr>
              <a:t>Veprimtaria</a:t>
            </a:r>
            <a:r>
              <a:rPr lang="en-US" dirty="0" smtClean="0"/>
              <a:t>                                            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114800"/>
          </a:xfrm>
        </p:spPr>
        <p:txBody>
          <a:bodyPr/>
          <a:lstStyle/>
          <a:p>
            <a:r>
              <a:rPr lang="en-US" dirty="0" err="1" smtClean="0"/>
              <a:t>Njohuri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programe</a:t>
            </a:r>
            <a:r>
              <a:rPr lang="en-US" dirty="0" smtClean="0"/>
              <a:t> </a:t>
            </a:r>
            <a:r>
              <a:rPr lang="en-US" dirty="0" err="1" smtClean="0"/>
              <a:t>shkollore</a:t>
            </a:r>
            <a:endParaRPr lang="en-US" dirty="0" smtClean="0"/>
          </a:p>
          <a:p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interneti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Burime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tjera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rendesishme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114800"/>
          </a:xfrm>
        </p:spPr>
        <p:txBody>
          <a:bodyPr/>
          <a:lstStyle/>
          <a:p>
            <a:r>
              <a:rPr lang="en-US" dirty="0" err="1" smtClean="0"/>
              <a:t>Njohja</a:t>
            </a:r>
            <a:r>
              <a:rPr lang="en-US" dirty="0" smtClean="0"/>
              <a:t> me </a:t>
            </a:r>
            <a:r>
              <a:rPr lang="en-US" dirty="0" err="1" smtClean="0"/>
              <a:t>temat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demet</a:t>
            </a:r>
            <a:r>
              <a:rPr lang="en-US" dirty="0" smtClean="0"/>
              <a:t> e </a:t>
            </a:r>
            <a:r>
              <a:rPr lang="en-US" dirty="0" err="1" smtClean="0"/>
              <a:t>saj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Sistemi</a:t>
            </a:r>
            <a:r>
              <a:rPr lang="en-US" dirty="0" smtClean="0"/>
              <a:t> I </a:t>
            </a:r>
            <a:r>
              <a:rPr lang="en-US" dirty="0" err="1" smtClean="0"/>
              <a:t>informacionit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Paraqitja</a:t>
            </a:r>
            <a:r>
              <a:rPr lang="en-US" dirty="0" smtClean="0"/>
              <a:t> e </a:t>
            </a:r>
            <a:r>
              <a:rPr lang="en-US" dirty="0" err="1" smtClean="0"/>
              <a:t>temes</a:t>
            </a:r>
            <a:endParaRPr lang="en-US" dirty="0"/>
          </a:p>
        </p:txBody>
      </p:sp>
    </p:spTree>
  </p:cSld>
  <p:clrMapOvr>
    <a:masterClrMapping/>
  </p:clrMapOvr>
  <p:transition spd="slow" advTm="132000">
    <p:pull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772400" cy="9144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/>
                </a:solidFill>
              </a:rPr>
              <a:t>Cfare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eshte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alkooli</a:t>
            </a:r>
            <a:r>
              <a:rPr lang="en-US" dirty="0" smtClean="0">
                <a:solidFill>
                  <a:schemeClr val="accent2"/>
                </a:solidFill>
              </a:rPr>
              <a:t> ???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Përveç</a:t>
            </a:r>
            <a:r>
              <a:rPr lang="en-US" dirty="0" smtClean="0"/>
              <a:t> </a:t>
            </a:r>
            <a:r>
              <a:rPr lang="en-US" dirty="0" err="1" smtClean="0"/>
              <a:t>duhanit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ves</a:t>
            </a:r>
            <a:r>
              <a:rPr lang="en-US" dirty="0" smtClean="0"/>
              <a:t> </a:t>
            </a:r>
            <a:r>
              <a:rPr lang="en-US" dirty="0" err="1" smtClean="0"/>
              <a:t>tjetër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dëmshëm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alkoholi</a:t>
            </a:r>
            <a:r>
              <a:rPr lang="en-US" dirty="0" smtClean="0"/>
              <a:t>.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ky</a:t>
            </a:r>
            <a:r>
              <a:rPr lang="en-US" dirty="0" smtClean="0"/>
              <a:t> </a:t>
            </a:r>
            <a:r>
              <a:rPr lang="en-US" dirty="0" err="1" smtClean="0"/>
              <a:t>ves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shkaktar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vargu</a:t>
            </a:r>
            <a:r>
              <a:rPr lang="en-US" dirty="0" smtClean="0"/>
              <a:t> </a:t>
            </a:r>
            <a:r>
              <a:rPr lang="en-US" dirty="0" err="1" smtClean="0"/>
              <a:t>sëmundjesh</a:t>
            </a:r>
            <a:r>
              <a:rPr lang="en-US" dirty="0" smtClean="0"/>
              <a:t> duke </a:t>
            </a:r>
            <a:r>
              <a:rPr lang="en-US" dirty="0" err="1" smtClean="0"/>
              <a:t>filluar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aparati</a:t>
            </a:r>
            <a:r>
              <a:rPr lang="en-US" dirty="0" smtClean="0"/>
              <a:t> </a:t>
            </a:r>
            <a:r>
              <a:rPr lang="en-US" dirty="0" err="1" smtClean="0"/>
              <a:t>tretës</a:t>
            </a:r>
            <a:r>
              <a:rPr lang="en-US" dirty="0" smtClean="0"/>
              <a:t>, </a:t>
            </a:r>
            <a:r>
              <a:rPr lang="en-US" dirty="0" err="1" smtClean="0"/>
              <a:t>mëlçia</a:t>
            </a:r>
            <a:r>
              <a:rPr lang="en-US" dirty="0" smtClean="0"/>
              <a:t>, </a:t>
            </a:r>
            <a:r>
              <a:rPr lang="en-US" dirty="0" err="1" smtClean="0"/>
              <a:t>pankreasi</a:t>
            </a:r>
            <a:r>
              <a:rPr lang="en-US" dirty="0" smtClean="0"/>
              <a:t> e </a:t>
            </a:r>
            <a:r>
              <a:rPr lang="en-US" dirty="0" err="1" smtClean="0"/>
              <a:t>deri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dëmtime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pariparueshme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sistemit</a:t>
            </a:r>
            <a:r>
              <a:rPr lang="en-US" dirty="0" smtClean="0"/>
              <a:t> </a:t>
            </a:r>
            <a:r>
              <a:rPr lang="en-US" dirty="0" err="1" smtClean="0"/>
              <a:t>nervor</a:t>
            </a:r>
            <a:r>
              <a:rPr lang="en-US" dirty="0" smtClean="0"/>
              <a:t> </a:t>
            </a:r>
            <a:r>
              <a:rPr lang="en-US" dirty="0" err="1" smtClean="0"/>
              <a:t>qendror</a:t>
            </a:r>
            <a:r>
              <a:rPr lang="en-US" dirty="0" smtClean="0"/>
              <a:t>.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mëlçi</a:t>
            </a:r>
            <a:r>
              <a:rPr lang="en-US" dirty="0" smtClean="0"/>
              <a:t> </a:t>
            </a:r>
            <a:r>
              <a:rPr lang="en-US" dirty="0" err="1" smtClean="0"/>
              <a:t>alkoholi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konsumuar</a:t>
            </a:r>
            <a:r>
              <a:rPr lang="en-US" dirty="0" smtClean="0"/>
              <a:t> </a:t>
            </a:r>
            <a:r>
              <a:rPr lang="en-US" dirty="0" err="1" smtClean="0"/>
              <a:t>shkakton</a:t>
            </a:r>
            <a:r>
              <a:rPr lang="en-US" dirty="0" smtClean="0"/>
              <a:t> </a:t>
            </a:r>
            <a:r>
              <a:rPr lang="en-US" dirty="0" err="1" smtClean="0"/>
              <a:t>dëmtime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qelizave</a:t>
            </a:r>
            <a:r>
              <a:rPr lang="en-US" dirty="0" smtClean="0"/>
              <a:t> </a:t>
            </a:r>
            <a:r>
              <a:rPr lang="en-US" dirty="0" err="1" smtClean="0"/>
              <a:t>hepatike</a:t>
            </a:r>
            <a:r>
              <a:rPr lang="en-US" dirty="0" smtClean="0"/>
              <a:t>, </a:t>
            </a:r>
            <a:r>
              <a:rPr lang="en-US" dirty="0" err="1" smtClean="0"/>
              <a:t>dëmtim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përparon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kohë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varet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doza</a:t>
            </a:r>
            <a:r>
              <a:rPr lang="en-US" dirty="0" smtClean="0"/>
              <a:t> e </a:t>
            </a:r>
            <a:r>
              <a:rPr lang="en-US" dirty="0" err="1" smtClean="0"/>
              <a:t>konsumuar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veçoritë</a:t>
            </a:r>
            <a:r>
              <a:rPr lang="en-US" dirty="0" smtClean="0"/>
              <a:t> </a:t>
            </a:r>
            <a:r>
              <a:rPr lang="en-US" dirty="0" err="1" smtClean="0"/>
              <a:t>fiziologjike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individit</a:t>
            </a:r>
            <a:r>
              <a:rPr lang="en-US" dirty="0" smtClean="0"/>
              <a:t>.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vërtetuar</a:t>
            </a:r>
            <a:r>
              <a:rPr lang="en-US" dirty="0" smtClean="0"/>
              <a:t> se </a:t>
            </a:r>
            <a:r>
              <a:rPr lang="en-US" dirty="0" err="1" smtClean="0"/>
              <a:t>sasia</a:t>
            </a:r>
            <a:r>
              <a:rPr lang="en-US" dirty="0" smtClean="0"/>
              <a:t> e </a:t>
            </a:r>
            <a:r>
              <a:rPr lang="en-US" dirty="0" err="1" smtClean="0"/>
              <a:t>rrezikshme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ajo</a:t>
            </a:r>
            <a:r>
              <a:rPr lang="en-US" dirty="0" smtClean="0"/>
              <a:t> </a:t>
            </a:r>
            <a:r>
              <a:rPr lang="en-US" dirty="0" err="1" smtClean="0"/>
              <a:t>prej</a:t>
            </a:r>
            <a:r>
              <a:rPr lang="en-US" dirty="0" smtClean="0"/>
              <a:t> 20-40g </a:t>
            </a:r>
            <a:r>
              <a:rPr lang="en-US" dirty="0" err="1" smtClean="0"/>
              <a:t>alkohol</a:t>
            </a:r>
            <a:r>
              <a:rPr lang="en-US" dirty="0" smtClean="0"/>
              <a:t> </a:t>
            </a:r>
            <a:r>
              <a:rPr lang="en-US" dirty="0" err="1" smtClean="0"/>
              <a:t>etilik</a:t>
            </a:r>
            <a:r>
              <a:rPr lang="en-US" dirty="0" smtClean="0"/>
              <a:t>, </a:t>
            </a:r>
            <a:r>
              <a:rPr lang="en-US" dirty="0" err="1" smtClean="0"/>
              <a:t>ndërsa</a:t>
            </a:r>
            <a:r>
              <a:rPr lang="en-US" dirty="0" smtClean="0"/>
              <a:t> </a:t>
            </a:r>
            <a:r>
              <a:rPr lang="en-US" dirty="0" err="1" smtClean="0"/>
              <a:t>përdorimi</a:t>
            </a:r>
            <a:r>
              <a:rPr lang="en-US" dirty="0" smtClean="0"/>
              <a:t> 100-150g </a:t>
            </a:r>
            <a:r>
              <a:rPr lang="en-US" dirty="0" err="1" smtClean="0"/>
              <a:t>alkohol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ditë</a:t>
            </a:r>
            <a:r>
              <a:rPr lang="en-US" dirty="0" smtClean="0"/>
              <a:t>, </a:t>
            </a:r>
            <a:r>
              <a:rPr lang="en-US" dirty="0" err="1" smtClean="0"/>
              <a:t>çon</a:t>
            </a:r>
            <a:r>
              <a:rPr lang="en-US" dirty="0" smtClean="0"/>
              <a:t> </a:t>
            </a:r>
            <a:r>
              <a:rPr lang="en-US" dirty="0" err="1" smtClean="0"/>
              <a:t>brenda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periudhe</a:t>
            </a:r>
            <a:r>
              <a:rPr lang="en-US" dirty="0" smtClean="0"/>
              <a:t> 10-vjeçare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cirozë</a:t>
            </a:r>
            <a:r>
              <a:rPr lang="en-US" dirty="0" smtClean="0"/>
              <a:t>.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ana</a:t>
            </a:r>
            <a:r>
              <a:rPr lang="en-US" dirty="0" smtClean="0"/>
              <a:t> </a:t>
            </a:r>
            <a:r>
              <a:rPr lang="en-US" dirty="0" err="1" smtClean="0"/>
              <a:t>tjetër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vërtetuar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shkencërisht</a:t>
            </a:r>
            <a:r>
              <a:rPr lang="en-US" dirty="0" smtClean="0"/>
              <a:t> se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shkak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fiziologjisë</a:t>
            </a:r>
            <a:r>
              <a:rPr lang="en-US" dirty="0" smtClean="0"/>
              <a:t> </a:t>
            </a:r>
            <a:r>
              <a:rPr lang="en-US" dirty="0" err="1" smtClean="0"/>
              <a:t>femrat</a:t>
            </a:r>
            <a:r>
              <a:rPr lang="en-US" dirty="0" smtClean="0"/>
              <a:t> </a:t>
            </a:r>
            <a:r>
              <a:rPr lang="en-US" dirty="0" err="1" smtClean="0"/>
              <a:t>dëmtohen</a:t>
            </a:r>
            <a:r>
              <a:rPr lang="en-US" dirty="0" smtClean="0"/>
              <a:t> </a:t>
            </a:r>
            <a:r>
              <a:rPr lang="en-US" dirty="0" err="1" smtClean="0"/>
              <a:t>shumë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</a:t>
            </a:r>
            <a:r>
              <a:rPr lang="en-US" dirty="0" err="1" smtClean="0"/>
              <a:t>shpejt</a:t>
            </a:r>
            <a:r>
              <a:rPr lang="en-US" dirty="0" smtClean="0"/>
              <a:t> se </a:t>
            </a:r>
            <a:r>
              <a:rPr lang="en-US" dirty="0" err="1" smtClean="0"/>
              <a:t>meshkujt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njëjtën</a:t>
            </a:r>
            <a:r>
              <a:rPr lang="en-US" dirty="0" smtClean="0"/>
              <a:t> </a:t>
            </a:r>
            <a:r>
              <a:rPr lang="en-US" dirty="0" err="1" smtClean="0"/>
              <a:t>sasi</a:t>
            </a:r>
            <a:r>
              <a:rPr lang="en-US" dirty="0" smtClean="0"/>
              <a:t> </a:t>
            </a:r>
            <a:r>
              <a:rPr lang="en-US" dirty="0" err="1" smtClean="0"/>
              <a:t>alkooli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konsumuar</a:t>
            </a:r>
            <a:r>
              <a:rPr lang="en-US" dirty="0" smtClean="0"/>
              <a:t>. </a:t>
            </a:r>
            <a:r>
              <a:rPr lang="en-US" dirty="0" err="1" smtClean="0"/>
              <a:t>Njerëzit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pinë</a:t>
            </a:r>
            <a:r>
              <a:rPr lang="en-US" dirty="0" smtClean="0"/>
              <a:t> me </a:t>
            </a:r>
            <a:r>
              <a:rPr lang="en-US" dirty="0" err="1" smtClean="0"/>
              <a:t>vite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ndjejnë</a:t>
            </a:r>
            <a:r>
              <a:rPr lang="en-US" dirty="0" smtClean="0"/>
              <a:t> </a:t>
            </a:r>
            <a:r>
              <a:rPr lang="en-US" dirty="0" err="1" smtClean="0"/>
              <a:t>asgjë</a:t>
            </a:r>
            <a:r>
              <a:rPr lang="en-US" dirty="0" smtClean="0"/>
              <a:t> </a:t>
            </a:r>
            <a:r>
              <a:rPr lang="en-US" dirty="0" err="1" smtClean="0"/>
              <a:t>papritur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ditë</a:t>
            </a:r>
            <a:r>
              <a:rPr lang="en-US" dirty="0" smtClean="0"/>
              <a:t> </a:t>
            </a:r>
            <a:r>
              <a:rPr lang="en-US" dirty="0" err="1" smtClean="0"/>
              <a:t>gjenden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fakti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hidhur</a:t>
            </a:r>
            <a:r>
              <a:rPr lang="en-US" dirty="0" smtClean="0"/>
              <a:t>, </a:t>
            </a:r>
            <a:r>
              <a:rPr lang="en-US" dirty="0" err="1" smtClean="0"/>
              <a:t>mëlçia</a:t>
            </a:r>
            <a:r>
              <a:rPr lang="en-US" dirty="0" smtClean="0"/>
              <a:t> e </a:t>
            </a:r>
            <a:r>
              <a:rPr lang="en-US" dirty="0" err="1" smtClean="0"/>
              <a:t>tyre</a:t>
            </a:r>
            <a:r>
              <a:rPr lang="en-US" dirty="0" smtClean="0"/>
              <a:t> ka </a:t>
            </a:r>
            <a:r>
              <a:rPr lang="en-US" dirty="0" err="1" smtClean="0"/>
              <a:t>marrë</a:t>
            </a:r>
            <a:r>
              <a:rPr lang="en-US" dirty="0" smtClean="0"/>
              <a:t> fund,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kthyer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mëlçi</a:t>
            </a:r>
            <a:r>
              <a:rPr lang="en-US" dirty="0" smtClean="0"/>
              <a:t> </a:t>
            </a:r>
            <a:r>
              <a:rPr lang="en-US" dirty="0" err="1" smtClean="0"/>
              <a:t>cirotike</a:t>
            </a:r>
            <a:r>
              <a:rPr lang="en-US" dirty="0" smtClean="0"/>
              <a:t>,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kanë</a:t>
            </a:r>
            <a:r>
              <a:rPr lang="en-US" dirty="0" smtClean="0"/>
              <a:t> </a:t>
            </a:r>
            <a:r>
              <a:rPr lang="en-US" dirty="0" err="1" smtClean="0"/>
              <a:t>shqetësime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lehta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vënë</a:t>
            </a:r>
            <a:r>
              <a:rPr lang="en-US" dirty="0" smtClean="0"/>
              <a:t> </a:t>
            </a:r>
            <a:r>
              <a:rPr lang="en-US" dirty="0" err="1" smtClean="0"/>
              <a:t>veshin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bukur</a:t>
            </a:r>
            <a:r>
              <a:rPr lang="en-US" dirty="0" smtClean="0"/>
              <a:t> </a:t>
            </a:r>
            <a:r>
              <a:rPr lang="en-US" dirty="0" err="1" smtClean="0"/>
              <a:t>mirë</a:t>
            </a:r>
            <a:r>
              <a:rPr lang="en-US" dirty="0" smtClean="0"/>
              <a:t> </a:t>
            </a:r>
            <a:r>
              <a:rPr lang="en-US" dirty="0" err="1" smtClean="0"/>
              <a:t>ata</a:t>
            </a:r>
            <a:r>
              <a:rPr lang="en-US" dirty="0" smtClean="0"/>
              <a:t> </a:t>
            </a:r>
            <a:r>
              <a:rPr lang="en-US" dirty="0" err="1" smtClean="0"/>
              <a:t>bëjnë</a:t>
            </a:r>
            <a:r>
              <a:rPr lang="en-US" dirty="0" smtClean="0"/>
              <a:t> </a:t>
            </a:r>
            <a:r>
              <a:rPr lang="en-US" dirty="0" err="1" smtClean="0"/>
              <a:t>puthjen</a:t>
            </a:r>
            <a:r>
              <a:rPr lang="en-US" dirty="0" smtClean="0"/>
              <a:t> e </a:t>
            </a:r>
            <a:r>
              <a:rPr lang="en-US" dirty="0" err="1" smtClean="0"/>
              <a:t>parë</a:t>
            </a:r>
            <a:r>
              <a:rPr lang="en-US" dirty="0" smtClean="0"/>
              <a:t> me </a:t>
            </a:r>
            <a:r>
              <a:rPr lang="en-US" dirty="0" err="1" smtClean="0"/>
              <a:t>vdekjen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229600" cy="4953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kimi</a:t>
            </a:r>
            <a:r>
              <a:rPr lang="en-US" dirty="0" smtClean="0"/>
              <a:t>, </a:t>
            </a:r>
            <a:r>
              <a:rPr lang="en-US" dirty="0" err="1" smtClean="0"/>
              <a:t>alkohol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çdo</a:t>
            </a:r>
            <a:r>
              <a:rPr lang="en-US" dirty="0" smtClean="0"/>
              <a:t> </a:t>
            </a:r>
            <a:r>
              <a:rPr lang="en-US" dirty="0" err="1" smtClean="0"/>
              <a:t>komponim</a:t>
            </a:r>
            <a:r>
              <a:rPr lang="en-US" dirty="0" smtClean="0"/>
              <a:t> </a:t>
            </a:r>
            <a:r>
              <a:rPr lang="en-US" dirty="0" err="1" smtClean="0"/>
              <a:t>organik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cilin</a:t>
            </a:r>
            <a:r>
              <a:rPr lang="en-US" dirty="0" smtClean="0"/>
              <a:t> </a:t>
            </a:r>
            <a:r>
              <a:rPr lang="en-US" dirty="0" err="1" smtClean="0"/>
              <a:t>grupi</a:t>
            </a:r>
            <a:r>
              <a:rPr lang="en-US" dirty="0" smtClean="0"/>
              <a:t> </a:t>
            </a:r>
            <a:r>
              <a:rPr lang="en-US" dirty="0" err="1" smtClean="0"/>
              <a:t>hidroksil</a:t>
            </a:r>
            <a:r>
              <a:rPr lang="en-US" dirty="0" smtClean="0"/>
              <a:t> (-OH) </a:t>
            </a:r>
            <a:r>
              <a:rPr lang="en-US" dirty="0" err="1" smtClean="0"/>
              <a:t>shoqërohet</a:t>
            </a:r>
            <a:r>
              <a:rPr lang="en-US" dirty="0" smtClean="0"/>
              <a:t> me atom </a:t>
            </a:r>
            <a:r>
              <a:rPr lang="en-US" dirty="0" err="1" smtClean="0"/>
              <a:t>karboni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alkil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alkilik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Formula e </a:t>
            </a:r>
            <a:r>
              <a:rPr lang="en-US" dirty="0" err="1" smtClean="0"/>
              <a:t>përgjithshme</a:t>
            </a:r>
            <a:r>
              <a:rPr lang="en-US" dirty="0" smtClean="0"/>
              <a:t> e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alkoholi</a:t>
            </a:r>
            <a:r>
              <a:rPr lang="en-US" dirty="0" smtClean="0"/>
              <a:t> </a:t>
            </a:r>
            <a:r>
              <a:rPr lang="en-US" dirty="0" err="1" smtClean="0"/>
              <a:t>aciklik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CnH2n+1OH. </a:t>
            </a:r>
          </a:p>
          <a:p>
            <a:r>
              <a:rPr lang="en-US" dirty="0" smtClean="0"/>
              <a:t>Me </a:t>
            </a:r>
            <a:r>
              <a:rPr lang="en-US" dirty="0" err="1" smtClean="0"/>
              <a:t>fjalë</a:t>
            </a:r>
            <a:r>
              <a:rPr lang="en-US" dirty="0" smtClean="0"/>
              <a:t> </a:t>
            </a:r>
            <a:r>
              <a:rPr lang="en-US" dirty="0" err="1" smtClean="0"/>
              <a:t>tjera</a:t>
            </a:r>
            <a:r>
              <a:rPr lang="en-US" dirty="0" smtClean="0"/>
              <a:t> </a:t>
            </a:r>
            <a:r>
              <a:rPr lang="en-US" dirty="0" err="1" smtClean="0"/>
              <a:t>alkohol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referohet</a:t>
            </a:r>
            <a:r>
              <a:rPr lang="en-US" dirty="0" smtClean="0"/>
              <a:t> </a:t>
            </a:r>
            <a:r>
              <a:rPr lang="en-US" dirty="0" err="1" smtClean="0"/>
              <a:t>etanolit</a:t>
            </a:r>
            <a:r>
              <a:rPr lang="en-US" dirty="0" smtClean="0"/>
              <a:t>, </a:t>
            </a:r>
            <a:r>
              <a:rPr lang="en-US" dirty="0" err="1" smtClean="0"/>
              <a:t>lloj</a:t>
            </a:r>
            <a:r>
              <a:rPr lang="en-US" dirty="0" smtClean="0"/>
              <a:t> </a:t>
            </a:r>
            <a:r>
              <a:rPr lang="en-US" dirty="0" err="1" smtClean="0"/>
              <a:t>alkoholi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pjesë</a:t>
            </a:r>
            <a:r>
              <a:rPr lang="en-US" dirty="0" smtClean="0"/>
              <a:t> </a:t>
            </a:r>
            <a:r>
              <a:rPr lang="en-US" dirty="0" err="1" smtClean="0"/>
              <a:t>përbërëse</a:t>
            </a:r>
            <a:r>
              <a:rPr lang="en-US" dirty="0" smtClean="0"/>
              <a:t> e </a:t>
            </a:r>
            <a:r>
              <a:rPr lang="en-US" dirty="0" err="1" smtClean="0"/>
              <a:t>pijeve</a:t>
            </a:r>
            <a:r>
              <a:rPr lang="en-US" dirty="0" smtClean="0"/>
              <a:t> </a:t>
            </a:r>
            <a:r>
              <a:rPr lang="en-US" dirty="0" err="1" smtClean="0"/>
              <a:t>alkoholike</a:t>
            </a:r>
            <a:r>
              <a:rPr lang="en-US" dirty="0" smtClean="0"/>
              <a:t>.                                                 </a:t>
            </a:r>
            <a:endParaRPr lang="en-US" dirty="0"/>
          </a:p>
        </p:txBody>
      </p:sp>
    </p:spTree>
  </p:cSld>
  <p:clrMapOvr>
    <a:masterClrMapping/>
  </p:clrMapOvr>
  <p:transition spd="slow">
    <p:zoom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chemeClr val="accent2"/>
                </a:solidFill>
              </a:rPr>
              <a:t>Pijet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alkolike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1600200" y="2057400"/>
            <a:ext cx="6400800" cy="3733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pull dir="ru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2"/>
                </a:solidFill>
              </a:rPr>
              <a:t>Informacione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rreth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alkolit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 smtClean="0"/>
              <a:t>Vetitë</a:t>
            </a:r>
            <a:endParaRPr lang="en-US" b="1" dirty="0" smtClean="0"/>
          </a:p>
          <a:p>
            <a:r>
              <a:rPr lang="en-US" dirty="0" err="1" smtClean="0"/>
              <a:t>Vetitë</a:t>
            </a:r>
            <a:r>
              <a:rPr lang="en-US" dirty="0" smtClean="0"/>
              <a:t> e </a:t>
            </a:r>
            <a:r>
              <a:rPr lang="en-US" dirty="0" err="1" smtClean="0"/>
              <a:t>alkoholeve</a:t>
            </a:r>
            <a:r>
              <a:rPr lang="en-US" dirty="0" smtClean="0"/>
              <a:t> </a:t>
            </a:r>
            <a:r>
              <a:rPr lang="en-US" dirty="0" err="1" smtClean="0"/>
              <a:t>rrjedhin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grupi</a:t>
            </a:r>
            <a:r>
              <a:rPr lang="en-US" dirty="0" smtClean="0"/>
              <a:t> </a:t>
            </a:r>
            <a:r>
              <a:rPr lang="en-US" dirty="0" err="1" smtClean="0"/>
              <a:t>hidroksil</a:t>
            </a:r>
            <a:r>
              <a:rPr lang="en-US" dirty="0" smtClean="0"/>
              <a:t>. </a:t>
            </a:r>
            <a:r>
              <a:rPr lang="en-US" dirty="0" err="1" smtClean="0"/>
              <a:t>Alkoolet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konsiderohen</a:t>
            </a:r>
            <a:r>
              <a:rPr lang="en-US" dirty="0" smtClean="0"/>
              <a:t> derivate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ujit</a:t>
            </a:r>
            <a:r>
              <a:rPr lang="en-US" dirty="0" smtClean="0"/>
              <a:t>, </a:t>
            </a:r>
            <a:r>
              <a:rPr lang="en-US" dirty="0" err="1" smtClean="0"/>
              <a:t>ku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atom </a:t>
            </a:r>
            <a:r>
              <a:rPr lang="en-US" dirty="0" err="1" smtClean="0"/>
              <a:t>hidrogjen</a:t>
            </a:r>
            <a:r>
              <a:rPr lang="en-US" dirty="0" smtClean="0"/>
              <a:t> </a:t>
            </a:r>
            <a:r>
              <a:rPr lang="en-US" dirty="0" err="1" smtClean="0"/>
              <a:t>zëvendësohet</a:t>
            </a:r>
            <a:r>
              <a:rPr lang="en-US" dirty="0" smtClean="0"/>
              <a:t> me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radikal</a:t>
            </a:r>
            <a:r>
              <a:rPr lang="en-US" dirty="0" smtClean="0"/>
              <a:t>. </a:t>
            </a:r>
            <a:r>
              <a:rPr lang="en-US" dirty="0" err="1" smtClean="0"/>
              <a:t>Alkoolet</a:t>
            </a:r>
            <a:r>
              <a:rPr lang="en-US" dirty="0" smtClean="0"/>
              <a:t> </a:t>
            </a:r>
            <a:r>
              <a:rPr lang="en-US" dirty="0" err="1" smtClean="0"/>
              <a:t>kanë</a:t>
            </a:r>
            <a:r>
              <a:rPr lang="en-US" dirty="0" smtClean="0"/>
              <a:t> </a:t>
            </a:r>
            <a:r>
              <a:rPr lang="en-US" dirty="0" err="1" smtClean="0"/>
              <a:t>veti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hidrokarbureve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uijt</a:t>
            </a:r>
            <a:r>
              <a:rPr lang="en-US" dirty="0" smtClean="0"/>
              <a:t>, p.sh: </a:t>
            </a:r>
            <a:r>
              <a:rPr lang="en-US" dirty="0" err="1" smtClean="0"/>
              <a:t>etanoli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djegshëm</a:t>
            </a:r>
            <a:r>
              <a:rPr lang="en-US" dirty="0" smtClean="0"/>
              <a:t> (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etani</a:t>
            </a:r>
            <a:r>
              <a:rPr lang="en-US" dirty="0" smtClean="0"/>
              <a:t>),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reagon</a:t>
            </a:r>
            <a:r>
              <a:rPr lang="en-US" dirty="0" smtClean="0"/>
              <a:t> me </a:t>
            </a:r>
            <a:r>
              <a:rPr lang="en-US" dirty="0" err="1" smtClean="0"/>
              <a:t>natriumin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. </a:t>
            </a:r>
            <a:r>
              <a:rPr lang="en-US" dirty="0" err="1" smtClean="0"/>
              <a:t>Alkoolet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krahasim</a:t>
            </a:r>
            <a:r>
              <a:rPr lang="en-US" dirty="0" smtClean="0"/>
              <a:t> me </a:t>
            </a:r>
            <a:r>
              <a:rPr lang="en-US" dirty="0" err="1" smtClean="0"/>
              <a:t>hidrokarburet</a:t>
            </a:r>
            <a:r>
              <a:rPr lang="en-US" dirty="0" smtClean="0"/>
              <a:t>, </a:t>
            </a:r>
            <a:r>
              <a:rPr lang="en-US" dirty="0" err="1" smtClean="0"/>
              <a:t>kanë</a:t>
            </a:r>
            <a:r>
              <a:rPr lang="en-US" dirty="0" smtClean="0"/>
              <a:t> </a:t>
            </a:r>
            <a:r>
              <a:rPr lang="en-US" dirty="0" err="1" smtClean="0"/>
              <a:t>temperatura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vlimit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shkrirjes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larta</a:t>
            </a:r>
            <a:r>
              <a:rPr lang="en-US" dirty="0" smtClean="0"/>
              <a:t>. </a:t>
            </a:r>
            <a:r>
              <a:rPr lang="en-US" dirty="0" err="1" smtClean="0"/>
              <a:t>Alkoolet</a:t>
            </a:r>
            <a:r>
              <a:rPr lang="en-US" dirty="0" smtClean="0"/>
              <a:t> </a:t>
            </a:r>
            <a:r>
              <a:rPr lang="en-US" dirty="0" err="1" smtClean="0"/>
              <a:t>tretën</a:t>
            </a:r>
            <a:r>
              <a:rPr lang="en-US" dirty="0" smtClean="0"/>
              <a:t> </a:t>
            </a:r>
            <a:r>
              <a:rPr lang="en-US" dirty="0" err="1" smtClean="0"/>
              <a:t>mirë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ujë</a:t>
            </a:r>
            <a:r>
              <a:rPr lang="en-US" dirty="0" smtClean="0"/>
              <a:t>. </a:t>
            </a:r>
            <a:r>
              <a:rPr lang="en-US" dirty="0" err="1" smtClean="0"/>
              <a:t>Alkoolet</a:t>
            </a:r>
            <a:r>
              <a:rPr lang="en-US" dirty="0" smtClean="0"/>
              <a:t> me 1 </a:t>
            </a:r>
            <a:r>
              <a:rPr lang="en-US" dirty="0" err="1" smtClean="0"/>
              <a:t>deri</a:t>
            </a:r>
            <a:r>
              <a:rPr lang="en-US" dirty="0" smtClean="0"/>
              <a:t> 3 </a:t>
            </a:r>
            <a:r>
              <a:rPr lang="en-US" dirty="0" err="1" smtClean="0"/>
              <a:t>atome</a:t>
            </a:r>
            <a:r>
              <a:rPr lang="en-US" dirty="0" smtClean="0"/>
              <a:t> </a:t>
            </a:r>
            <a:r>
              <a:rPr lang="en-US" dirty="0" err="1" smtClean="0"/>
              <a:t>karboni</a:t>
            </a:r>
            <a:r>
              <a:rPr lang="en-US" dirty="0" smtClean="0"/>
              <a:t> </a:t>
            </a:r>
            <a:r>
              <a:rPr lang="en-US" dirty="0" err="1" smtClean="0"/>
              <a:t>tretën</a:t>
            </a:r>
            <a:r>
              <a:rPr lang="en-US" dirty="0" smtClean="0"/>
              <a:t> </a:t>
            </a:r>
            <a:r>
              <a:rPr lang="en-US" dirty="0" err="1" smtClean="0"/>
              <a:t>mirë</a:t>
            </a:r>
            <a:r>
              <a:rPr lang="en-US" dirty="0" smtClean="0"/>
              <a:t> ne </a:t>
            </a:r>
            <a:r>
              <a:rPr lang="en-US" dirty="0" err="1" smtClean="0"/>
              <a:t>ujë</a:t>
            </a:r>
            <a:r>
              <a:rPr lang="en-US" dirty="0" smtClean="0"/>
              <a:t>, me </a:t>
            </a:r>
            <a:r>
              <a:rPr lang="en-US" dirty="0" err="1" smtClean="0"/>
              <a:t>rritje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atomeve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karbonit</a:t>
            </a:r>
            <a:r>
              <a:rPr lang="en-US" dirty="0" smtClean="0"/>
              <a:t> </a:t>
            </a:r>
            <a:r>
              <a:rPr lang="en-US" dirty="0" err="1" smtClean="0"/>
              <a:t>zvogëlohet</a:t>
            </a:r>
            <a:r>
              <a:rPr lang="en-US" dirty="0" smtClean="0"/>
              <a:t> </a:t>
            </a:r>
            <a:r>
              <a:rPr lang="en-US" dirty="0" err="1" smtClean="0"/>
              <a:t>tretshmëria</a:t>
            </a:r>
            <a:r>
              <a:rPr lang="en-US" dirty="0" smtClean="0"/>
              <a:t> e </a:t>
            </a:r>
            <a:r>
              <a:rPr lang="en-US" dirty="0" err="1" smtClean="0"/>
              <a:t>alkoolit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ujë</a:t>
            </a:r>
            <a:r>
              <a:rPr lang="en-US" dirty="0" smtClean="0"/>
              <a:t>. </a:t>
            </a:r>
            <a:r>
              <a:rPr lang="en-US" dirty="0" err="1" smtClean="0"/>
              <a:t>Alkoolet</a:t>
            </a:r>
            <a:r>
              <a:rPr lang="en-US" dirty="0" smtClean="0"/>
              <a:t> </a:t>
            </a:r>
            <a:r>
              <a:rPr lang="en-US" dirty="0" err="1" smtClean="0"/>
              <a:t>zhvillojnë</a:t>
            </a:r>
            <a:r>
              <a:rPr lang="en-US" dirty="0" smtClean="0"/>
              <a:t> </a:t>
            </a:r>
            <a:r>
              <a:rPr lang="en-US" dirty="0" err="1" smtClean="0"/>
              <a:t>reaksione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shumta</a:t>
            </a:r>
            <a:r>
              <a:rPr lang="en-US" dirty="0" smtClean="0"/>
              <a:t> </a:t>
            </a:r>
            <a:r>
              <a:rPr lang="en-US" dirty="0" err="1" smtClean="0"/>
              <a:t>kimike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cilat</a:t>
            </a:r>
            <a:r>
              <a:rPr lang="en-US" dirty="0" smtClean="0"/>
              <a:t> </a:t>
            </a:r>
            <a:r>
              <a:rPr lang="en-US" dirty="0" err="1" smtClean="0"/>
              <a:t>formohen</a:t>
            </a:r>
            <a:r>
              <a:rPr lang="en-US" dirty="0" smtClean="0"/>
              <a:t> </a:t>
            </a:r>
            <a:r>
              <a:rPr lang="en-US" dirty="0" err="1" smtClean="0"/>
              <a:t>këto</a:t>
            </a:r>
            <a:r>
              <a:rPr lang="en-US" dirty="0" smtClean="0"/>
              <a:t> </a:t>
            </a:r>
            <a:r>
              <a:rPr lang="en-US" dirty="0" err="1" smtClean="0"/>
              <a:t>kompnime</a:t>
            </a:r>
            <a:r>
              <a:rPr lang="en-US" dirty="0" smtClean="0"/>
              <a:t>: </a:t>
            </a:r>
            <a:r>
              <a:rPr lang="en-US" dirty="0" err="1" smtClean="0"/>
              <a:t>aldehidet</a:t>
            </a:r>
            <a:r>
              <a:rPr lang="en-US" dirty="0" smtClean="0"/>
              <a:t>, </a:t>
            </a:r>
            <a:r>
              <a:rPr lang="en-US" dirty="0" err="1" smtClean="0"/>
              <a:t>ketonet</a:t>
            </a:r>
            <a:r>
              <a:rPr lang="en-US" dirty="0" smtClean="0"/>
              <a:t>, </a:t>
            </a:r>
            <a:r>
              <a:rPr lang="en-US" dirty="0" err="1" smtClean="0"/>
              <a:t>acidet</a:t>
            </a:r>
            <a:r>
              <a:rPr lang="en-US" dirty="0" smtClean="0"/>
              <a:t>, </a:t>
            </a:r>
            <a:r>
              <a:rPr lang="en-US" dirty="0" err="1" smtClean="0"/>
              <a:t>esteret</a:t>
            </a:r>
            <a:r>
              <a:rPr lang="en-US" dirty="0" smtClean="0"/>
              <a:t> </a:t>
            </a:r>
            <a:r>
              <a:rPr lang="en-US" dirty="0" err="1" smtClean="0"/>
              <a:t>etj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Alkoholet</a:t>
            </a:r>
            <a:r>
              <a:rPr lang="en-US" dirty="0" smtClean="0"/>
              <a:t> </a:t>
            </a:r>
            <a:r>
              <a:rPr lang="en-US" dirty="0" err="1" smtClean="0"/>
              <a:t>terciare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oksidohen</a:t>
            </a:r>
            <a:endParaRPr lang="en-US" dirty="0"/>
          </a:p>
        </p:txBody>
      </p:sp>
    </p:spTree>
  </p:cSld>
  <p:clrMapOvr>
    <a:masterClrMapping/>
  </p:clrMapOvr>
  <p:transition>
    <p:split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66446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   </a:t>
            </a:r>
            <a:r>
              <a:rPr lang="en-US" b="1" dirty="0" err="1" smtClean="0">
                <a:solidFill>
                  <a:schemeClr val="accent2"/>
                </a:solidFill>
              </a:rPr>
              <a:t>Efektet</a:t>
            </a:r>
            <a:r>
              <a:rPr lang="en-US" b="1" dirty="0" smtClean="0">
                <a:solidFill>
                  <a:schemeClr val="accent2"/>
                </a:solidFill>
              </a:rPr>
              <a:t> e </a:t>
            </a:r>
            <a:r>
              <a:rPr lang="en-US" b="1" dirty="0" err="1" smtClean="0">
                <a:solidFill>
                  <a:schemeClr val="accent2"/>
                </a:solidFill>
              </a:rPr>
              <a:t>Alkolit</a:t>
            </a:r>
            <a:r>
              <a:rPr lang="en-US" b="1" dirty="0" smtClean="0">
                <a:solidFill>
                  <a:schemeClr val="accent2"/>
                </a:solidFill>
              </a:rPr>
              <a:t> ne </a:t>
            </a:r>
            <a:r>
              <a:rPr lang="en-US" b="1" dirty="0" err="1" smtClean="0">
                <a:solidFill>
                  <a:schemeClr val="accent2"/>
                </a:solidFill>
              </a:rPr>
              <a:t>Tru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/>
              <a:t>Nen</a:t>
            </a:r>
            <a:r>
              <a:rPr lang="en-US" dirty="0" smtClean="0"/>
              <a:t> </a:t>
            </a:r>
            <a:r>
              <a:rPr lang="en-US" dirty="0" err="1" smtClean="0"/>
              <a:t>ndikimin</a:t>
            </a:r>
            <a:r>
              <a:rPr lang="en-US" dirty="0" smtClean="0"/>
              <a:t> e </a:t>
            </a:r>
            <a:r>
              <a:rPr lang="en-US" dirty="0" err="1" smtClean="0"/>
              <a:t>alkolit</a:t>
            </a:r>
            <a:r>
              <a:rPr lang="en-US" dirty="0" smtClean="0"/>
              <a:t>, </a:t>
            </a:r>
            <a:r>
              <a:rPr lang="en-US" dirty="0" err="1" smtClean="0"/>
              <a:t>truri</a:t>
            </a:r>
            <a:r>
              <a:rPr lang="en-US" dirty="0" smtClean="0"/>
              <a:t> </a:t>
            </a:r>
            <a:r>
              <a:rPr lang="en-US" dirty="0" err="1" smtClean="0"/>
              <a:t>perjeton</a:t>
            </a:r>
            <a:r>
              <a:rPr lang="en-US" dirty="0" smtClean="0"/>
              <a:t> </a:t>
            </a:r>
            <a:r>
              <a:rPr lang="en-US" dirty="0" err="1" smtClean="0"/>
              <a:t>probleme</a:t>
            </a:r>
            <a:r>
              <a:rPr lang="en-US" dirty="0" smtClean="0"/>
              <a:t> ne </a:t>
            </a:r>
            <a:r>
              <a:rPr lang="en-US" dirty="0" err="1" smtClean="0"/>
              <a:t>funksionimin</a:t>
            </a:r>
            <a:r>
              <a:rPr lang="en-US" dirty="0" smtClean="0"/>
              <a:t> e </a:t>
            </a:r>
            <a:r>
              <a:rPr lang="en-US" dirty="0" err="1" smtClean="0"/>
              <a:t>zonave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ndryshme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Lobi</a:t>
            </a:r>
            <a:r>
              <a:rPr lang="en-US" dirty="0" smtClean="0"/>
              <a:t> frontal : </a:t>
            </a:r>
            <a:r>
              <a:rPr lang="en-US" dirty="0" err="1" smtClean="0"/>
              <a:t>Humbje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arsyetimit</a:t>
            </a:r>
            <a:r>
              <a:rPr lang="en-US" dirty="0" smtClean="0"/>
              <a:t>, </a:t>
            </a:r>
            <a:r>
              <a:rPr lang="en-US" dirty="0" err="1" smtClean="0"/>
              <a:t>shkakut</a:t>
            </a:r>
            <a:r>
              <a:rPr lang="en-US" dirty="0" smtClean="0"/>
              <a:t>, </a:t>
            </a:r>
            <a:r>
              <a:rPr lang="en-US" dirty="0" err="1" smtClean="0"/>
              <a:t>bllokimet</a:t>
            </a:r>
            <a:r>
              <a:rPr lang="en-US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folures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inteligjences</a:t>
            </a:r>
            <a:endParaRPr lang="en-US" dirty="0" smtClean="0"/>
          </a:p>
          <a:p>
            <a:r>
              <a:rPr lang="en-US" dirty="0" err="1" smtClean="0"/>
              <a:t>Lobi</a:t>
            </a:r>
            <a:r>
              <a:rPr lang="en-US" dirty="0" smtClean="0"/>
              <a:t> parietal : </a:t>
            </a:r>
            <a:r>
              <a:rPr lang="en-US" dirty="0" err="1" smtClean="0"/>
              <a:t>Humbje</a:t>
            </a:r>
            <a:r>
              <a:rPr lang="en-US" dirty="0" smtClean="0"/>
              <a:t> e </a:t>
            </a:r>
            <a:r>
              <a:rPr lang="en-US" dirty="0" err="1" smtClean="0"/>
              <a:t>levizjeve</a:t>
            </a:r>
            <a:r>
              <a:rPr lang="en-US" dirty="0" smtClean="0"/>
              <a:t> </a:t>
            </a:r>
            <a:r>
              <a:rPr lang="en-US" dirty="0" err="1" smtClean="0"/>
              <a:t>motore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holla</a:t>
            </a:r>
            <a:r>
              <a:rPr lang="en-US" dirty="0" smtClean="0"/>
              <a:t>, </a:t>
            </a:r>
            <a:r>
              <a:rPr lang="en-US" dirty="0" err="1" smtClean="0"/>
              <a:t>pergjigje</a:t>
            </a:r>
            <a:r>
              <a:rPr lang="en-US" dirty="0" smtClean="0"/>
              <a:t> </a:t>
            </a:r>
            <a:r>
              <a:rPr lang="en-US" dirty="0" err="1" smtClean="0"/>
              <a:t>motore</a:t>
            </a:r>
            <a:r>
              <a:rPr lang="en-US" dirty="0" smtClean="0"/>
              <a:t> e </a:t>
            </a:r>
            <a:r>
              <a:rPr lang="en-US" dirty="0" err="1" smtClean="0"/>
              <a:t>ngadalesuar</a:t>
            </a:r>
            <a:r>
              <a:rPr lang="en-US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dridhura</a:t>
            </a:r>
            <a:endParaRPr lang="en-US" dirty="0" smtClean="0"/>
          </a:p>
          <a:p>
            <a:r>
              <a:rPr lang="en-US" dirty="0" err="1" smtClean="0"/>
              <a:t>Lobi</a:t>
            </a:r>
            <a:r>
              <a:rPr lang="en-US" dirty="0" smtClean="0"/>
              <a:t> temporal: e </a:t>
            </a:r>
            <a:r>
              <a:rPr lang="en-US" dirty="0" err="1" smtClean="0"/>
              <a:t>folur</a:t>
            </a:r>
            <a:r>
              <a:rPr lang="en-US" dirty="0" smtClean="0"/>
              <a:t> e </a:t>
            </a:r>
            <a:r>
              <a:rPr lang="en-US" dirty="0" err="1" smtClean="0"/>
              <a:t>ngadalesuar</a:t>
            </a:r>
            <a:r>
              <a:rPr lang="en-US" dirty="0" smtClean="0"/>
              <a:t>, </a:t>
            </a:r>
            <a:r>
              <a:rPr lang="en-US" dirty="0" err="1" smtClean="0"/>
              <a:t>probleme</a:t>
            </a:r>
            <a:r>
              <a:rPr lang="en-US" dirty="0" smtClean="0"/>
              <a:t> me </a:t>
            </a:r>
            <a:r>
              <a:rPr lang="en-US" dirty="0" err="1" smtClean="0"/>
              <a:t>degjimin</a:t>
            </a:r>
            <a:endParaRPr lang="en-US" dirty="0" smtClean="0"/>
          </a:p>
          <a:p>
            <a:r>
              <a:rPr lang="en-US" dirty="0" err="1" smtClean="0"/>
              <a:t>Lobi</a:t>
            </a:r>
            <a:r>
              <a:rPr lang="en-US" dirty="0" smtClean="0"/>
              <a:t> </a:t>
            </a:r>
            <a:r>
              <a:rPr lang="en-US" dirty="0" err="1" smtClean="0"/>
              <a:t>ocipital</a:t>
            </a:r>
            <a:r>
              <a:rPr lang="en-US" dirty="0" smtClean="0"/>
              <a:t>: </a:t>
            </a:r>
            <a:r>
              <a:rPr lang="en-US" dirty="0" err="1" smtClean="0"/>
              <a:t>shikim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mjegulluar</a:t>
            </a:r>
            <a:r>
              <a:rPr lang="en-US" dirty="0" smtClean="0"/>
              <a:t>, </a:t>
            </a:r>
            <a:r>
              <a:rPr lang="en-US" dirty="0" err="1" smtClean="0"/>
              <a:t>probleme</a:t>
            </a:r>
            <a:r>
              <a:rPr lang="en-US" dirty="0" smtClean="0"/>
              <a:t> me </a:t>
            </a:r>
            <a:r>
              <a:rPr lang="en-US" dirty="0" err="1" smtClean="0"/>
              <a:t>llogaritjen</a:t>
            </a:r>
            <a:r>
              <a:rPr lang="en-US" dirty="0" smtClean="0"/>
              <a:t> e distances se </a:t>
            </a:r>
            <a:r>
              <a:rPr lang="en-US" dirty="0" err="1" smtClean="0"/>
              <a:t>objekteve</a:t>
            </a:r>
            <a:endParaRPr lang="en-US" dirty="0" smtClean="0"/>
          </a:p>
          <a:p>
            <a:r>
              <a:rPr lang="pt-BR" dirty="0" smtClean="0"/>
              <a:t>Cerebelum : Moskoordimin i muskujve dhe humbje e balances gjate levizjes</a:t>
            </a:r>
          </a:p>
          <a:p>
            <a:r>
              <a:rPr lang="en-US" dirty="0" err="1" smtClean="0"/>
              <a:t>Rrenja</a:t>
            </a:r>
            <a:r>
              <a:rPr lang="en-US" dirty="0" smtClean="0"/>
              <a:t> e </a:t>
            </a:r>
            <a:r>
              <a:rPr lang="en-US" dirty="0" err="1" smtClean="0"/>
              <a:t>trurit</a:t>
            </a:r>
            <a:r>
              <a:rPr lang="en-US" dirty="0" smtClean="0"/>
              <a:t> : </a:t>
            </a:r>
            <a:r>
              <a:rPr lang="en-US" dirty="0" err="1" smtClean="0"/>
              <a:t>humbje</a:t>
            </a:r>
            <a:r>
              <a:rPr lang="en-US" dirty="0" smtClean="0"/>
              <a:t> e </a:t>
            </a:r>
            <a:r>
              <a:rPr lang="en-US" dirty="0" err="1" smtClean="0"/>
              <a:t>funksioneve</a:t>
            </a:r>
            <a:r>
              <a:rPr lang="en-US" dirty="0" smtClean="0"/>
              <a:t> </a:t>
            </a:r>
            <a:r>
              <a:rPr lang="en-US" dirty="0" err="1" smtClean="0"/>
              <a:t>jetesoreProdukti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reaksionit</a:t>
            </a:r>
            <a:r>
              <a:rPr lang="en-US" dirty="0" smtClean="0"/>
              <a:t> </a:t>
            </a:r>
            <a:r>
              <a:rPr lang="en-US" dirty="0" err="1" smtClean="0"/>
              <a:t>kimik</a:t>
            </a:r>
            <a:r>
              <a:rPr lang="en-US" dirty="0" smtClean="0"/>
              <a:t> me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vjeter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studjuar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njeriu</a:t>
            </a:r>
            <a:r>
              <a:rPr lang="en-US" dirty="0" smtClean="0"/>
              <a:t>, </a:t>
            </a:r>
            <a:r>
              <a:rPr lang="en-US" dirty="0" err="1" smtClean="0"/>
              <a:t>alkoli</a:t>
            </a:r>
            <a:r>
              <a:rPr lang="en-US" dirty="0" smtClean="0"/>
              <a:t>, </a:t>
            </a:r>
            <a:r>
              <a:rPr lang="en-US" dirty="0" err="1" smtClean="0"/>
              <a:t>vazhdon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sjelle</a:t>
            </a:r>
            <a:r>
              <a:rPr lang="en-US" dirty="0" smtClean="0"/>
              <a:t> </a:t>
            </a:r>
            <a:r>
              <a:rPr lang="en-US" dirty="0" err="1" smtClean="0"/>
              <a:t>sfida</a:t>
            </a:r>
            <a:r>
              <a:rPr lang="en-US" dirty="0" smtClean="0"/>
              <a:t> </a:t>
            </a:r>
            <a:r>
              <a:rPr lang="en-US" dirty="0" err="1" smtClean="0"/>
              <a:t>kerkuesve</a:t>
            </a:r>
            <a:r>
              <a:rPr lang="en-US" dirty="0" smtClean="0"/>
              <a:t>.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punet</a:t>
            </a:r>
            <a:r>
              <a:rPr lang="en-US" dirty="0" smtClean="0"/>
              <a:t> e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mbi</a:t>
            </a:r>
            <a:r>
              <a:rPr lang="en-US" dirty="0" smtClean="0"/>
              <a:t> </a:t>
            </a:r>
            <a:r>
              <a:rPr lang="en-US" dirty="0" err="1" smtClean="0"/>
              <a:t>efektet</a:t>
            </a:r>
            <a:r>
              <a:rPr lang="en-US" dirty="0" smtClean="0"/>
              <a:t> </a:t>
            </a:r>
            <a:r>
              <a:rPr lang="en-US" dirty="0" err="1" smtClean="0"/>
              <a:t>nervore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alkolit</a:t>
            </a:r>
            <a:r>
              <a:rPr lang="en-US" dirty="0" smtClean="0"/>
              <a:t> </a:t>
            </a:r>
            <a:r>
              <a:rPr lang="en-US" dirty="0" err="1" smtClean="0"/>
              <a:t>mbi</a:t>
            </a:r>
            <a:r>
              <a:rPr lang="en-US" dirty="0" smtClean="0"/>
              <a:t> </a:t>
            </a:r>
            <a:r>
              <a:rPr lang="en-US" dirty="0" err="1" smtClean="0"/>
              <a:t>sistemin</a:t>
            </a:r>
            <a:r>
              <a:rPr lang="en-US" dirty="0" smtClean="0"/>
              <a:t> </a:t>
            </a:r>
            <a:r>
              <a:rPr lang="en-US" dirty="0" err="1" smtClean="0"/>
              <a:t>nervor</a:t>
            </a:r>
            <a:r>
              <a:rPr lang="en-US" dirty="0" smtClean="0"/>
              <a:t> ne </a:t>
            </a:r>
            <a:r>
              <a:rPr lang="en-US" dirty="0" err="1" smtClean="0"/>
              <a:t>fillimshekullin</a:t>
            </a:r>
            <a:r>
              <a:rPr lang="en-US" dirty="0" smtClean="0"/>
              <a:t> e 20,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reja</a:t>
            </a:r>
            <a:r>
              <a:rPr lang="en-US" dirty="0" smtClean="0"/>
              <a:t> </a:t>
            </a:r>
            <a:r>
              <a:rPr lang="en-US" dirty="0" err="1" smtClean="0"/>
              <a:t>kane</a:t>
            </a:r>
            <a:r>
              <a:rPr lang="en-US" dirty="0" smtClean="0"/>
              <a:t> dale here pas here. </a:t>
            </a:r>
            <a:r>
              <a:rPr lang="en-US" dirty="0" err="1" smtClean="0"/>
              <a:t>Ajo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kemi</a:t>
            </a:r>
            <a:r>
              <a:rPr lang="en-US" dirty="0" smtClean="0"/>
              <a:t> </a:t>
            </a:r>
            <a:r>
              <a:rPr lang="en-US" dirty="0" err="1" smtClean="0"/>
              <a:t>mesuar</a:t>
            </a:r>
            <a:r>
              <a:rPr lang="en-US" dirty="0" smtClean="0"/>
              <a:t> </a:t>
            </a:r>
            <a:r>
              <a:rPr lang="en-US" dirty="0" err="1" smtClean="0"/>
              <a:t>deri</a:t>
            </a:r>
            <a:r>
              <a:rPr lang="en-US" dirty="0" smtClean="0"/>
              <a:t> </a:t>
            </a:r>
            <a:r>
              <a:rPr lang="en-US" dirty="0" err="1" smtClean="0"/>
              <a:t>tani</a:t>
            </a:r>
            <a:r>
              <a:rPr lang="en-US" dirty="0" smtClean="0"/>
              <a:t> </a:t>
            </a:r>
            <a:r>
              <a:rPr lang="en-US" dirty="0" err="1" smtClean="0"/>
              <a:t>eshte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alkoli</a:t>
            </a:r>
            <a:r>
              <a:rPr lang="en-US" dirty="0" smtClean="0"/>
              <a:t> </a:t>
            </a:r>
            <a:r>
              <a:rPr lang="en-US" dirty="0" err="1" smtClean="0"/>
              <a:t>eshte</a:t>
            </a:r>
            <a:r>
              <a:rPr lang="en-US" dirty="0" smtClean="0"/>
              <a:t> </a:t>
            </a:r>
            <a:r>
              <a:rPr lang="en-US" dirty="0" err="1" smtClean="0"/>
              <a:t>sedativ</a:t>
            </a:r>
            <a:r>
              <a:rPr lang="en-US" dirty="0" smtClean="0"/>
              <a:t> - </a:t>
            </a:r>
            <a:r>
              <a:rPr lang="en-US" dirty="0" err="1" smtClean="0"/>
              <a:t>hipnotik</a:t>
            </a:r>
            <a:r>
              <a:rPr lang="en-US" dirty="0" smtClean="0"/>
              <a:t> ne </a:t>
            </a:r>
            <a:r>
              <a:rPr lang="en-US" dirty="0" err="1" smtClean="0"/>
              <a:t>fazat</a:t>
            </a:r>
            <a:r>
              <a:rPr lang="en-US" dirty="0" smtClean="0"/>
              <a:t> </a:t>
            </a:r>
            <a:r>
              <a:rPr lang="en-US" dirty="0" err="1" smtClean="0"/>
              <a:t>akute</a:t>
            </a:r>
            <a:r>
              <a:rPr lang="en-US" dirty="0" smtClean="0"/>
              <a:t> </a:t>
            </a:r>
            <a:r>
              <a:rPr lang="en-US" dirty="0" err="1" smtClean="0"/>
              <a:t>toksike</a:t>
            </a:r>
            <a:r>
              <a:rPr lang="en-US" dirty="0" smtClean="0"/>
              <a:t> per </a:t>
            </a:r>
            <a:r>
              <a:rPr lang="en-US" dirty="0" err="1" smtClean="0"/>
              <a:t>shumicen</a:t>
            </a:r>
            <a:r>
              <a:rPr lang="en-US" dirty="0" smtClean="0"/>
              <a:t> e </a:t>
            </a:r>
            <a:r>
              <a:rPr lang="en-US" dirty="0" err="1" smtClean="0"/>
              <a:t>pacienteve</a:t>
            </a:r>
            <a:r>
              <a:rPr lang="en-US" dirty="0" smtClean="0"/>
              <a:t>. Ai </a:t>
            </a:r>
            <a:r>
              <a:rPr lang="en-US" dirty="0" err="1" smtClean="0"/>
              <a:t>ul</a:t>
            </a:r>
            <a:r>
              <a:rPr lang="en-US" dirty="0" smtClean="0"/>
              <a:t> </a:t>
            </a:r>
            <a:r>
              <a:rPr lang="en-US" dirty="0" err="1" smtClean="0"/>
              <a:t>kualitetin</a:t>
            </a:r>
            <a:r>
              <a:rPr lang="en-US" dirty="0" smtClean="0"/>
              <a:t> e </a:t>
            </a:r>
            <a:r>
              <a:rPr lang="en-US" dirty="0" err="1" smtClean="0"/>
              <a:t>gjumit</a:t>
            </a:r>
            <a:r>
              <a:rPr lang="en-US" dirty="0" smtClean="0"/>
              <a:t>. </a:t>
            </a:r>
            <a:r>
              <a:rPr lang="en-US" dirty="0" err="1" smtClean="0"/>
              <a:t>Individet</a:t>
            </a:r>
            <a:r>
              <a:rPr lang="en-US" dirty="0" smtClean="0"/>
              <a:t> me </a:t>
            </a:r>
            <a:r>
              <a:rPr lang="en-US" dirty="0" err="1" smtClean="0"/>
              <a:t>apne</a:t>
            </a:r>
            <a:r>
              <a:rPr lang="en-US" dirty="0" smtClean="0"/>
              <a:t> </a:t>
            </a:r>
            <a:r>
              <a:rPr lang="en-US" dirty="0" err="1" smtClean="0"/>
              <a:t>gjumi</a:t>
            </a:r>
            <a:r>
              <a:rPr lang="en-US" dirty="0" smtClean="0"/>
              <a:t> </a:t>
            </a:r>
            <a:r>
              <a:rPr lang="en-US" dirty="0" err="1" smtClean="0"/>
              <a:t>perjetojne</a:t>
            </a:r>
            <a:r>
              <a:rPr lang="en-US" dirty="0" smtClean="0"/>
              <a:t> </a:t>
            </a:r>
            <a:r>
              <a:rPr lang="en-US" dirty="0" err="1" smtClean="0"/>
              <a:t>periudha</a:t>
            </a:r>
            <a:r>
              <a:rPr lang="en-US" dirty="0" smtClean="0"/>
              <a:t> me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gjata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me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renda</a:t>
            </a:r>
            <a:r>
              <a:rPr lang="en-US" dirty="0" smtClean="0"/>
              <a:t> </a:t>
            </a:r>
            <a:r>
              <a:rPr lang="en-US" dirty="0" err="1" smtClean="0"/>
              <a:t>episodesh</a:t>
            </a:r>
            <a:r>
              <a:rPr lang="en-US" dirty="0" smtClean="0"/>
              <a:t> </a:t>
            </a:r>
            <a:r>
              <a:rPr lang="en-US" dirty="0" err="1" smtClean="0"/>
              <a:t>apnee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hipoksie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mungese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oksigjenit</a:t>
            </a:r>
            <a:r>
              <a:rPr lang="en-US" dirty="0" smtClean="0"/>
              <a:t> </a:t>
            </a:r>
            <a:r>
              <a:rPr lang="en-US" dirty="0" err="1" smtClean="0"/>
              <a:t>pasi</a:t>
            </a:r>
            <a:r>
              <a:rPr lang="en-US" dirty="0" smtClean="0"/>
              <a:t> </a:t>
            </a:r>
            <a:r>
              <a:rPr lang="en-US" dirty="0" err="1" smtClean="0"/>
              <a:t>konsumojne</a:t>
            </a:r>
            <a:r>
              <a:rPr lang="en-US" dirty="0" smtClean="0"/>
              <a:t> </a:t>
            </a:r>
            <a:r>
              <a:rPr lang="en-US" dirty="0" err="1" smtClean="0"/>
              <a:t>alkol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slow">
    <p:split orient="vert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/>
                </a:solidFill>
              </a:rPr>
              <a:t>Efektet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pozitive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te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alkoolit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38200" y="1447800"/>
            <a:ext cx="7848599" cy="396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plus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Custom 2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F272AF"/>
      </a:accent1>
      <a:accent2>
        <a:srgbClr val="51D9FF"/>
      </a:accent2>
      <a:accent3>
        <a:srgbClr val="EA157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EA157A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185</TotalTime>
  <Words>1037</Words>
  <Application>Microsoft Office PowerPoint</Application>
  <PresentationFormat>On-screen Show (4:3)</PresentationFormat>
  <Paragraphs>81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Metro</vt:lpstr>
      <vt:lpstr>Projekt </vt:lpstr>
      <vt:lpstr>                          Mjetet          </vt:lpstr>
      <vt:lpstr> Literatura     Veprimtaria                                              </vt:lpstr>
      <vt:lpstr>Cfare eshte alkooli ??? </vt:lpstr>
      <vt:lpstr>Slide 5</vt:lpstr>
      <vt:lpstr>      Pijet alkolike </vt:lpstr>
      <vt:lpstr>Informacione rreth alkolit</vt:lpstr>
      <vt:lpstr>       Efektet e Alkolit ne Tru </vt:lpstr>
      <vt:lpstr>Efektet pozitive te alkoolit </vt:lpstr>
      <vt:lpstr>          Dëmet </vt:lpstr>
      <vt:lpstr>Slide 11</vt:lpstr>
      <vt:lpstr>           Prodhimi </vt:lpstr>
      <vt:lpstr>    Birra </vt:lpstr>
      <vt:lpstr>  Vera </vt:lpstr>
      <vt:lpstr>Demtimet e alkolit ne shendetin e njeriut </vt:lpstr>
      <vt:lpstr>Cilet quhen alkooliste </vt:lpstr>
      <vt:lpstr>Slide 17</vt:lpstr>
      <vt:lpstr> Klasifikimi dhe emrtimi I alkooleve </vt:lpstr>
      <vt:lpstr>Ne varesi te tipit te karbonit me te cilin eshte lidhur grupi hidroksil ndahen 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</dc:title>
  <dc:creator/>
  <cp:lastModifiedBy>eni ina rei</cp:lastModifiedBy>
  <cp:revision>27</cp:revision>
  <dcterms:created xsi:type="dcterms:W3CDTF">2006-08-16T00:00:00Z</dcterms:created>
  <dcterms:modified xsi:type="dcterms:W3CDTF">2015-01-06T21:27:46Z</dcterms:modified>
</cp:coreProperties>
</file>